
<file path=[Content_Types].xml><?xml version="1.0" encoding="utf-8"?>
<Types xmlns="http://schemas.openxmlformats.org/package/2006/content-types">
  <Default Extension="wmf" ContentType="image/x-wmf"/>
  <Default Extension="png" ContentType="image/png"/>
  <Default Extension="jpeg" ContentType="image/jpeg"/>
  <Default Extension="xml" ContentType="application/xml"/>
  <Default Extension="rels" ContentType="application/vnd.openxmlformats-package.relationships+xml"/>
  <Default Extension="bin" ContentType="application/vnd.openxmlformats-officedocument.oleObject"/>
  <Override PartName="/ppt/slides/slide29.xml" ContentType="application/vnd.openxmlformats-officedocument.presentationml.slide+xml"/>
  <Override PartName="/ppt/slides/slide25.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3.xml" ContentType="application/vnd.openxmlformats-officedocument.presentationml.slide+xml"/>
  <Override PartName="/ppt/slides/slide20.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15.xml" ContentType="application/vnd.openxmlformats-officedocument.presentationml.slide+xml"/>
  <Override PartName="/ppt/slides/slide3.xml" ContentType="application/vnd.openxmlformats-officedocument.presentationml.slide+xml"/>
  <Override PartName="/ppt/slides/slide12.xml" ContentType="application/vnd.openxmlformats-officedocument.presentationml.slide+xml"/>
  <Override PartName="/ppt/slides/slide8.xml" ContentType="application/vnd.openxmlformats-officedocument.presentationml.slide+xml"/>
  <Override PartName="/ppt/slideLayouts/slideLayout9.xml" ContentType="application/vnd.openxmlformats-officedocument.presentationml.slideLayout+xml"/>
  <Override PartName="/ppt/slides/slide27.xml" ContentType="application/vnd.openxmlformats-officedocument.presentationml.slide+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s/slide1.xml" ContentType="application/vnd.openxmlformats-officedocument.presentationml.slide+xml"/>
  <Override PartName="/ppt/slides/slide26.xml" ContentType="application/vnd.openxmlformats-officedocument.presentationml.slide+xml"/>
  <Override PartName="/ppt/slideLayouts/slideLayout8.xml" ContentType="application/vnd.openxmlformats-officedocument.presentationml.slideLayout+xml"/>
  <Override PartName="/ppt/slides/slide9.xml" ContentType="application/vnd.openxmlformats-officedocument.presentationml.slide+xml"/>
  <Override PartName="/ppt/slideLayouts/slideLayout2.xml" ContentType="application/vnd.openxmlformats-officedocument.presentationml.slideLayout+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10.xml" ContentType="application/vnd.openxmlformats-officedocument.presentationml.slideLayout+xml"/>
  <Override PartName="/ppt/slides/slide14.xml" ContentType="application/vnd.openxmlformats-officedocument.presentationml.slide+xml"/>
  <Override PartName="/ppt/slideMasters/slideMaster1.xml" ContentType="application/vnd.openxmlformats-officedocument.presentationml.slideMaster+xml"/>
  <Override PartName="/ppt/slides/slide24.xml" ContentType="application/vnd.openxmlformats-officedocument.presentationml.slide+xml"/>
  <Override PartName="/ppt/slideLayouts/slideLayout11.xml" ContentType="application/vnd.openxmlformats-officedocument.presentationml.slideLayout+xml"/>
  <Override PartName="/ppt/tableStyles.xml" ContentType="application/vnd.openxmlformats-officedocument.presentationml.tableStyles+xml"/>
  <Override PartName="/ppt/slides/slide28.xml" ContentType="application/vnd.openxmlformats-officedocument.presentationml.slide+xml"/>
  <Override PartName="/ppt/theme/theme1.xml" ContentType="application/vnd.openxmlformats-officedocument.theme+xml"/>
  <Override PartName="/ppt/slides/slide16.xml" ContentType="application/vnd.openxmlformats-officedocument.presentationml.slide+xml"/>
  <Override PartName="/ppt/slideLayouts/slideLayout1.xml" ContentType="application/vnd.openxmlformats-officedocument.presentationml.slideLayout+xml"/>
  <Override PartName="/ppt/slides/slide2.xml" ContentType="application/vnd.openxmlformats-officedocument.presentationml.slide+xml"/>
  <Override PartName="/ppt/viewProps.xml" ContentType="application/vnd.openxmlformats-officedocument.presentationml.viewProps+xml"/>
  <Override PartName="/ppt/slideLayouts/slideLayout6.xml" ContentType="application/vnd.openxmlformats-officedocument.presentationml.slideLayout+xml"/>
  <Override PartName="/ppt/presProps.xml" ContentType="application/vnd.openxmlformats-officedocument.presentationml.presProps+xml"/>
  <Override PartName="/ppt/slideLayouts/slideLayout5.xml" ContentType="application/vnd.openxmlformats-officedocument.presentationml.slideLayout+xml"/>
  <Override PartName="/docProps/app.xml" ContentType="application/vnd.openxmlformats-officedocument.extended-properties+xml"/>
  <Override PartName="/docProps/core.xml" ContentType="application/vnd.openxmlformats-package.core-properties+xml"/>
  <Override PartName="/ppt/presentation.xml" ContentType="application/vnd.openxmlformats-officedocument.presentationml.presentation.main+xml"/>
</Types>
</file>

<file path=_rels/.rels><?xml version="1.0" encoding="UTF-8" standalone="yes"?><Relationships xmlns="http://schemas.openxmlformats.org/package/2006/relationships"><Relationship Id="rId3" Type="http://schemas.openxmlformats.org/package/2006/relationships/metadata/core-properties" Target="docProps/core.xml"/><Relationship Id="rId1" Type="http://schemas.openxmlformats.org/officeDocument/2006/relationships/officeDocument" Target="ppt/presentation.xml"/><Relationship Id="rId2"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aveSubsetFonts="1">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Lst>
  <p:sldSz cx="12192000" cy="6858000"/>
  <p:notesSz cx="12192000" cy="6858000"/>
  <p:defaultTextStyle>
    <a:defPPr>
      <a:defRPr lang="pt-BR"/>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4" d="100"/>
          <a:sy n="104" d="100"/>
        </p:scale>
        <p:origin x="-1236" y="-90"/>
      </p:cViewPr>
      <p:guideLst>
        <p:guide pos="2160" orient="horz"/>
        <p:guide pos="2880"/>
      </p:guideLst>
    </p:cSldViewPr>
  </p:slideViewPr>
  <p:notesTextViewPr>
    <p:cViewPr>
      <p:scale>
        <a:sx n="100" d="100"/>
        <a:sy n="100" d="100"/>
      </p:scale>
      <p:origin x="0" y="0"/>
    </p:cViewPr>
  </p:notesTextViewPr>
  <p:gridSpacing cx="72008" cy="72008"/>
</p:viewPr>
</file>

<file path=ppt/_rels/presentation.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theme" Target="theme/theme1.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presProps" Target="presProps.xml" /><Relationship Id="rId33" Type="http://schemas.openxmlformats.org/officeDocument/2006/relationships/tableStyles" Target="tableStyles.xml" /><Relationship Id="rId34" Type="http://schemas.openxmlformats.org/officeDocument/2006/relationships/viewProps" Target="viewProps.xml" /></Relationships>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title" userDrawn="1">
  <p:cSld name="Title Slide">
    <p:spTree>
      <p:nvGrpSpPr>
        <p:cNvPr id="1" name="" hidden="0"/>
        <p:cNvGrpSpPr/>
        <p:nvPr isPhoto="0" userDrawn="0"/>
      </p:nvGrpSpPr>
      <p:grpSpPr bwMode="auto">
        <a:xfrm>
          <a:off x="0" y="0"/>
          <a:ext cx="0" cy="0"/>
          <a:chOff x="0" y="0"/>
          <a:chExt cx="0" cy="0"/>
        </a:xfrm>
      </p:grpSpPr>
      <p:sp>
        <p:nvSpPr>
          <p:cNvPr id="2" name="Title 1" hidden="0"/>
          <p:cNvSpPr>
            <a:spLocks noGrp="1"/>
          </p:cNvSpPr>
          <p:nvPr isPhoto="0" userDrawn="0">
            <p:ph type="ctrTitle" hasCustomPrompt="0"/>
          </p:nvPr>
        </p:nvSpPr>
        <p:spPr bwMode="auto">
          <a:xfrm>
            <a:off x="1524000" y="1122363"/>
            <a:ext cx="9144000" cy="2387600"/>
          </a:xfrm>
        </p:spPr>
        <p:txBody>
          <a:bodyPr anchor="b"/>
          <a:lstStyle>
            <a:lvl1pPr algn="ctr">
              <a:defRPr sz="6000"/>
            </a:lvl1pPr>
          </a:lstStyle>
          <a:p>
            <a:pPr>
              <a:defRPr/>
            </a:pPr>
            <a:r>
              <a:rPr lang="en-US"/>
              <a:t>Click to edit Master title style</a:t>
            </a:r>
            <a:endParaRPr lang="pt-BR"/>
          </a:p>
        </p:txBody>
      </p:sp>
      <p:sp>
        <p:nvSpPr>
          <p:cNvPr id="3" name="Subtitle 2" hidden="0"/>
          <p:cNvSpPr>
            <a:spLocks noGrp="1"/>
          </p:cNvSpPr>
          <p:nvPr isPhoto="0" userDrawn="0">
            <p:ph type="subTitle" idx="1" hasCustomPrompt="0"/>
          </p:nvPr>
        </p:nvSpPr>
        <p:spPr bwMode="auto">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Click to edit Master subtitle style</a:t>
            </a:r>
            <a:endParaRPr lang="pt-BR"/>
          </a:p>
        </p:txBody>
      </p:sp>
      <p:sp>
        <p:nvSpPr>
          <p:cNvPr id="4" name="Date Placeholder 3" hidden="0"/>
          <p:cNvSpPr>
            <a:spLocks noGrp="1"/>
          </p:cNvSpPr>
          <p:nvPr isPhoto="0" userDrawn="0">
            <p:ph type="dt" sz="half" idx="10" hasCustomPrompt="0"/>
          </p:nvPr>
        </p:nvSpPr>
        <p:spPr bwMode="auto"/>
        <p:txBody>
          <a:bodyPr/>
          <a:lstStyle/>
          <a:p>
            <a:pPr>
              <a:defRPr/>
            </a:pPr>
            <a:fld id="{10629ADE-8CFD-4149-873B-3F8662D8AEAA}" type="datetimeFigureOut">
              <a:rPr lang="pt-BR"/>
              <a:t/>
            </a:fld>
            <a:endParaRPr lang="pt-BR"/>
          </a:p>
        </p:txBody>
      </p:sp>
      <p:sp>
        <p:nvSpPr>
          <p:cNvPr id="5" name="Footer Placeholder 4" hidden="0"/>
          <p:cNvSpPr>
            <a:spLocks noGrp="1"/>
          </p:cNvSpPr>
          <p:nvPr isPhoto="0" userDrawn="0">
            <p:ph type="ftr" sz="quarter" idx="11" hasCustomPrompt="0"/>
          </p:nvPr>
        </p:nvSpPr>
        <p:spPr bwMode="auto"/>
        <p:txBody>
          <a:bodyPr/>
          <a:lstStyle/>
          <a:p>
            <a:pPr>
              <a:defRPr/>
            </a:pPr>
            <a:endParaRPr lang="pt-BR"/>
          </a:p>
        </p:txBody>
      </p:sp>
      <p:sp>
        <p:nvSpPr>
          <p:cNvPr id="6" name="Slide Number Placeholder 5" hidden="0"/>
          <p:cNvSpPr>
            <a:spLocks noGrp="1"/>
          </p:cNvSpPr>
          <p:nvPr isPhoto="0" userDrawn="0">
            <p:ph type="sldNum" sz="quarter" idx="12" hasCustomPrompt="0"/>
          </p:nvPr>
        </p:nvSpPr>
        <p:spPr bwMode="auto"/>
        <p:txBody>
          <a:bodyPr/>
          <a:lstStyle/>
          <a:p>
            <a:pPr>
              <a:defRPr/>
            </a:pPr>
            <a:fld id="{823ECBDF-92E9-42AC-A2BC-5761CD677A07}" type="slidenum">
              <a:rPr lang="pt-BR"/>
              <a:t/>
            </a:fld>
            <a:endParaRPr lang="pt-B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vertTx" userDrawn="1">
  <p:cSld name="Title and Vertical Text">
    <p:spTree>
      <p:nvGrpSpPr>
        <p:cNvPr id="1" name="" hidden="0"/>
        <p:cNvGrpSpPr/>
        <p:nvPr isPhoto="0" userDrawn="0"/>
      </p:nvGrpSpPr>
      <p:grpSpPr bwMode="auto">
        <a:xfrm>
          <a:off x="0" y="0"/>
          <a:ext cx="0" cy="0"/>
          <a:chOff x="0" y="0"/>
          <a:chExt cx="0" cy="0"/>
        </a:xfrm>
      </p:grpSpPr>
      <p:sp>
        <p:nvSpPr>
          <p:cNvPr id="2" name="Title 1" hidden="0"/>
          <p:cNvSpPr>
            <a:spLocks noGrp="1"/>
          </p:cNvSpPr>
          <p:nvPr isPhoto="0" userDrawn="0">
            <p:ph type="title" hasCustomPrompt="0"/>
          </p:nvPr>
        </p:nvSpPr>
        <p:spPr bwMode="auto"/>
        <p:txBody>
          <a:bodyPr/>
          <a:lstStyle/>
          <a:p>
            <a:pPr>
              <a:defRPr/>
            </a:pPr>
            <a:r>
              <a:rPr lang="en-US"/>
              <a:t>Click to edit Master title style</a:t>
            </a:r>
            <a:endParaRPr lang="pt-BR"/>
          </a:p>
        </p:txBody>
      </p:sp>
      <p:sp>
        <p:nvSpPr>
          <p:cNvPr id="3" name="Vertical Text Placeholder 2" hidden="0"/>
          <p:cNvSpPr>
            <a:spLocks noGrp="1"/>
          </p:cNvSpPr>
          <p:nvPr isPhoto="0" userDrawn="0">
            <p:ph type="body" orient="vert" idx="1" hasCustomPrompt="0"/>
          </p:nvPr>
        </p:nvSpPr>
        <p:spPr bwMode="auto"/>
        <p:txBody>
          <a:bodyPr vert="eaVert"/>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pt-BR"/>
          </a:p>
        </p:txBody>
      </p:sp>
      <p:sp>
        <p:nvSpPr>
          <p:cNvPr id="4" name="Date Placeholder 3" hidden="0"/>
          <p:cNvSpPr>
            <a:spLocks noGrp="1"/>
          </p:cNvSpPr>
          <p:nvPr isPhoto="0" userDrawn="0">
            <p:ph type="dt" sz="half" idx="10" hasCustomPrompt="0"/>
          </p:nvPr>
        </p:nvSpPr>
        <p:spPr bwMode="auto"/>
        <p:txBody>
          <a:bodyPr/>
          <a:lstStyle/>
          <a:p>
            <a:pPr>
              <a:defRPr/>
            </a:pPr>
            <a:fld id="{10629ADE-8CFD-4149-873B-3F8662D8AEAA}" type="datetimeFigureOut">
              <a:rPr lang="pt-BR"/>
              <a:t/>
            </a:fld>
            <a:endParaRPr lang="pt-BR"/>
          </a:p>
        </p:txBody>
      </p:sp>
      <p:sp>
        <p:nvSpPr>
          <p:cNvPr id="5" name="Footer Placeholder 4" hidden="0"/>
          <p:cNvSpPr>
            <a:spLocks noGrp="1"/>
          </p:cNvSpPr>
          <p:nvPr isPhoto="0" userDrawn="0">
            <p:ph type="ftr" sz="quarter" idx="11" hasCustomPrompt="0"/>
          </p:nvPr>
        </p:nvSpPr>
        <p:spPr bwMode="auto"/>
        <p:txBody>
          <a:bodyPr/>
          <a:lstStyle/>
          <a:p>
            <a:pPr>
              <a:defRPr/>
            </a:pPr>
            <a:endParaRPr lang="pt-BR"/>
          </a:p>
        </p:txBody>
      </p:sp>
      <p:sp>
        <p:nvSpPr>
          <p:cNvPr id="6" name="Slide Number Placeholder 5" hidden="0"/>
          <p:cNvSpPr>
            <a:spLocks noGrp="1"/>
          </p:cNvSpPr>
          <p:nvPr isPhoto="0" userDrawn="0">
            <p:ph type="sldNum" sz="quarter" idx="12" hasCustomPrompt="0"/>
          </p:nvPr>
        </p:nvSpPr>
        <p:spPr bwMode="auto"/>
        <p:txBody>
          <a:bodyPr/>
          <a:lstStyle/>
          <a:p>
            <a:pPr>
              <a:defRPr/>
            </a:pPr>
            <a:fld id="{823ECBDF-92E9-42AC-A2BC-5761CD677A07}" type="slidenum">
              <a:rPr lang="pt-BR"/>
              <a:t/>
            </a:fld>
            <a:endParaRPr lang="pt-B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vertTitleAndTx" userDrawn="1">
  <p:cSld name="Vertical Title and Text">
    <p:spTree>
      <p:nvGrpSpPr>
        <p:cNvPr id="1" name="" hidden="0"/>
        <p:cNvGrpSpPr/>
        <p:nvPr isPhoto="0" userDrawn="0"/>
      </p:nvGrpSpPr>
      <p:grpSpPr bwMode="auto">
        <a:xfrm>
          <a:off x="0" y="0"/>
          <a:ext cx="0" cy="0"/>
          <a:chOff x="0" y="0"/>
          <a:chExt cx="0" cy="0"/>
        </a:xfrm>
      </p:grpSpPr>
      <p:sp>
        <p:nvSpPr>
          <p:cNvPr id="2" name="Vertical Title 1" hidden="0"/>
          <p:cNvSpPr>
            <a:spLocks noGrp="1"/>
          </p:cNvSpPr>
          <p:nvPr isPhoto="0" userDrawn="0">
            <p:ph type="title" orient="vert" hasCustomPrompt="0"/>
          </p:nvPr>
        </p:nvSpPr>
        <p:spPr bwMode="auto">
          <a:xfrm>
            <a:off x="8724900" y="365125"/>
            <a:ext cx="2628900" cy="5811838"/>
          </a:xfrm>
        </p:spPr>
        <p:txBody>
          <a:bodyPr vert="eaVert"/>
          <a:lstStyle/>
          <a:p>
            <a:pPr>
              <a:defRPr/>
            </a:pPr>
            <a:r>
              <a:rPr lang="en-US"/>
              <a:t>Click to edit Master title style</a:t>
            </a:r>
            <a:endParaRPr lang="pt-BR"/>
          </a:p>
        </p:txBody>
      </p:sp>
      <p:sp>
        <p:nvSpPr>
          <p:cNvPr id="3" name="Vertical Text Placeholder 2" hidden="0"/>
          <p:cNvSpPr>
            <a:spLocks noGrp="1"/>
          </p:cNvSpPr>
          <p:nvPr isPhoto="0" userDrawn="0">
            <p:ph type="body" orient="vert" idx="1" hasCustomPrompt="0"/>
          </p:nvPr>
        </p:nvSpPr>
        <p:spPr bwMode="auto">
          <a:xfrm>
            <a:off x="838200" y="365125"/>
            <a:ext cx="7734300" cy="5811838"/>
          </a:xfrm>
        </p:spPr>
        <p:txBody>
          <a:bodyPr vert="eaVert"/>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pt-BR"/>
          </a:p>
        </p:txBody>
      </p:sp>
      <p:sp>
        <p:nvSpPr>
          <p:cNvPr id="4" name="Date Placeholder 3" hidden="0"/>
          <p:cNvSpPr>
            <a:spLocks noGrp="1"/>
          </p:cNvSpPr>
          <p:nvPr isPhoto="0" userDrawn="0">
            <p:ph type="dt" sz="half" idx="10" hasCustomPrompt="0"/>
          </p:nvPr>
        </p:nvSpPr>
        <p:spPr bwMode="auto"/>
        <p:txBody>
          <a:bodyPr/>
          <a:lstStyle/>
          <a:p>
            <a:pPr>
              <a:defRPr/>
            </a:pPr>
            <a:fld id="{10629ADE-8CFD-4149-873B-3F8662D8AEAA}" type="datetimeFigureOut">
              <a:rPr lang="pt-BR"/>
              <a:t/>
            </a:fld>
            <a:endParaRPr lang="pt-BR"/>
          </a:p>
        </p:txBody>
      </p:sp>
      <p:sp>
        <p:nvSpPr>
          <p:cNvPr id="5" name="Footer Placeholder 4" hidden="0"/>
          <p:cNvSpPr>
            <a:spLocks noGrp="1"/>
          </p:cNvSpPr>
          <p:nvPr isPhoto="0" userDrawn="0">
            <p:ph type="ftr" sz="quarter" idx="11" hasCustomPrompt="0"/>
          </p:nvPr>
        </p:nvSpPr>
        <p:spPr bwMode="auto"/>
        <p:txBody>
          <a:bodyPr/>
          <a:lstStyle/>
          <a:p>
            <a:pPr>
              <a:defRPr/>
            </a:pPr>
            <a:endParaRPr lang="pt-BR"/>
          </a:p>
        </p:txBody>
      </p:sp>
      <p:sp>
        <p:nvSpPr>
          <p:cNvPr id="6" name="Slide Number Placeholder 5" hidden="0"/>
          <p:cNvSpPr>
            <a:spLocks noGrp="1"/>
          </p:cNvSpPr>
          <p:nvPr isPhoto="0" userDrawn="0">
            <p:ph type="sldNum" sz="quarter" idx="12" hasCustomPrompt="0"/>
          </p:nvPr>
        </p:nvSpPr>
        <p:spPr bwMode="auto"/>
        <p:txBody>
          <a:bodyPr/>
          <a:lstStyle/>
          <a:p>
            <a:pPr>
              <a:defRPr/>
            </a:pPr>
            <a:fld id="{823ECBDF-92E9-42AC-A2BC-5761CD677A07}" type="slidenum">
              <a:rPr lang="pt-BR"/>
              <a:t/>
            </a:fld>
            <a:endParaRPr lang="pt-B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obj" userDrawn="1">
  <p:cSld name="Title and Content">
    <p:spTree>
      <p:nvGrpSpPr>
        <p:cNvPr id="1" name="" hidden="0"/>
        <p:cNvGrpSpPr/>
        <p:nvPr isPhoto="0" userDrawn="0"/>
      </p:nvGrpSpPr>
      <p:grpSpPr bwMode="auto">
        <a:xfrm>
          <a:off x="0" y="0"/>
          <a:ext cx="0" cy="0"/>
          <a:chOff x="0" y="0"/>
          <a:chExt cx="0" cy="0"/>
        </a:xfrm>
      </p:grpSpPr>
      <p:sp>
        <p:nvSpPr>
          <p:cNvPr id="2" name="Title 1" hidden="0"/>
          <p:cNvSpPr>
            <a:spLocks noGrp="1"/>
          </p:cNvSpPr>
          <p:nvPr isPhoto="0" userDrawn="0">
            <p:ph type="title" hasCustomPrompt="0"/>
          </p:nvPr>
        </p:nvSpPr>
        <p:spPr bwMode="auto"/>
        <p:txBody>
          <a:bodyPr/>
          <a:lstStyle/>
          <a:p>
            <a:pPr>
              <a:defRPr/>
            </a:pPr>
            <a:r>
              <a:rPr lang="en-US"/>
              <a:t>Click to edit Master title style</a:t>
            </a:r>
            <a:endParaRPr lang="pt-BR"/>
          </a:p>
        </p:txBody>
      </p:sp>
      <p:sp>
        <p:nvSpPr>
          <p:cNvPr id="3" name="Content Placeholder 2" hidden="0"/>
          <p:cNvSpPr>
            <a:spLocks noGrp="1"/>
          </p:cNvSpPr>
          <p:nvPr isPhoto="0" userDrawn="0">
            <p:ph idx="1" hasCustomPrompt="0"/>
          </p:nvPr>
        </p:nvSpPr>
        <p:spPr bwMode="auto"/>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pt-BR"/>
          </a:p>
        </p:txBody>
      </p:sp>
      <p:sp>
        <p:nvSpPr>
          <p:cNvPr id="4" name="Date Placeholder 3" hidden="0"/>
          <p:cNvSpPr>
            <a:spLocks noGrp="1"/>
          </p:cNvSpPr>
          <p:nvPr isPhoto="0" userDrawn="0">
            <p:ph type="dt" sz="half" idx="10" hasCustomPrompt="0"/>
          </p:nvPr>
        </p:nvSpPr>
        <p:spPr bwMode="auto"/>
        <p:txBody>
          <a:bodyPr/>
          <a:lstStyle/>
          <a:p>
            <a:pPr>
              <a:defRPr/>
            </a:pPr>
            <a:fld id="{10629ADE-8CFD-4149-873B-3F8662D8AEAA}" type="datetimeFigureOut">
              <a:rPr lang="pt-BR"/>
              <a:t/>
            </a:fld>
            <a:endParaRPr lang="pt-BR"/>
          </a:p>
        </p:txBody>
      </p:sp>
      <p:sp>
        <p:nvSpPr>
          <p:cNvPr id="5" name="Footer Placeholder 4" hidden="0"/>
          <p:cNvSpPr>
            <a:spLocks noGrp="1"/>
          </p:cNvSpPr>
          <p:nvPr isPhoto="0" userDrawn="0">
            <p:ph type="ftr" sz="quarter" idx="11" hasCustomPrompt="0"/>
          </p:nvPr>
        </p:nvSpPr>
        <p:spPr bwMode="auto"/>
        <p:txBody>
          <a:bodyPr/>
          <a:lstStyle/>
          <a:p>
            <a:pPr>
              <a:defRPr/>
            </a:pPr>
            <a:endParaRPr lang="pt-BR"/>
          </a:p>
        </p:txBody>
      </p:sp>
      <p:sp>
        <p:nvSpPr>
          <p:cNvPr id="6" name="Slide Number Placeholder 5" hidden="0"/>
          <p:cNvSpPr>
            <a:spLocks noGrp="1"/>
          </p:cNvSpPr>
          <p:nvPr isPhoto="0" userDrawn="0">
            <p:ph type="sldNum" sz="quarter" idx="12" hasCustomPrompt="0"/>
          </p:nvPr>
        </p:nvSpPr>
        <p:spPr bwMode="auto"/>
        <p:txBody>
          <a:bodyPr/>
          <a:lstStyle/>
          <a:p>
            <a:pPr>
              <a:defRPr/>
            </a:pPr>
            <a:fld id="{823ECBDF-92E9-42AC-A2BC-5761CD677A07}" type="slidenum">
              <a:rPr lang="pt-BR"/>
              <a:t/>
            </a:fld>
            <a:endParaRPr lang="pt-B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secHead" userDrawn="1">
  <p:cSld name="Section Header">
    <p:spTree>
      <p:nvGrpSpPr>
        <p:cNvPr id="1" name="" hidden="0"/>
        <p:cNvGrpSpPr/>
        <p:nvPr isPhoto="0" userDrawn="0"/>
      </p:nvGrpSpPr>
      <p:grpSpPr bwMode="auto">
        <a:xfrm>
          <a:off x="0" y="0"/>
          <a:ext cx="0" cy="0"/>
          <a:chOff x="0" y="0"/>
          <a:chExt cx="0" cy="0"/>
        </a:xfrm>
      </p:grpSpPr>
      <p:sp>
        <p:nvSpPr>
          <p:cNvPr id="2" name="Title 1" hidden="0"/>
          <p:cNvSpPr>
            <a:spLocks noGrp="1"/>
          </p:cNvSpPr>
          <p:nvPr isPhoto="0" userDrawn="0">
            <p:ph type="title" hasCustomPrompt="0"/>
          </p:nvPr>
        </p:nvSpPr>
        <p:spPr bwMode="auto">
          <a:xfrm>
            <a:off x="831850" y="1709738"/>
            <a:ext cx="10515600" cy="2852737"/>
          </a:xfrm>
        </p:spPr>
        <p:txBody>
          <a:bodyPr anchor="b"/>
          <a:lstStyle>
            <a:lvl1pPr>
              <a:defRPr sz="6000"/>
            </a:lvl1pPr>
          </a:lstStyle>
          <a:p>
            <a:pPr>
              <a:defRPr/>
            </a:pPr>
            <a:r>
              <a:rPr lang="en-US"/>
              <a:t>Click to edit Master title style</a:t>
            </a:r>
            <a:endParaRPr lang="pt-BR"/>
          </a:p>
        </p:txBody>
      </p:sp>
      <p:sp>
        <p:nvSpPr>
          <p:cNvPr id="3" name="Text Placeholder 2" hidden="0"/>
          <p:cNvSpPr>
            <a:spLocks noGrp="1"/>
          </p:cNvSpPr>
          <p:nvPr isPhoto="0" userDrawn="0">
            <p:ph type="body" idx="1" hasCustomPrompt="0"/>
          </p:nvPr>
        </p:nvSpPr>
        <p:spPr bwMode="auto">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defRPr/>
            </a:pPr>
            <a:r>
              <a:rPr lang="en-US"/>
              <a:t>Click to edit Master text styles</a:t>
            </a:r>
            <a:endParaRPr/>
          </a:p>
        </p:txBody>
      </p:sp>
      <p:sp>
        <p:nvSpPr>
          <p:cNvPr id="4" name="Date Placeholder 3" hidden="0"/>
          <p:cNvSpPr>
            <a:spLocks noGrp="1"/>
          </p:cNvSpPr>
          <p:nvPr isPhoto="0" userDrawn="0">
            <p:ph type="dt" sz="half" idx="10" hasCustomPrompt="0"/>
          </p:nvPr>
        </p:nvSpPr>
        <p:spPr bwMode="auto"/>
        <p:txBody>
          <a:bodyPr/>
          <a:lstStyle/>
          <a:p>
            <a:pPr>
              <a:defRPr/>
            </a:pPr>
            <a:fld id="{10629ADE-8CFD-4149-873B-3F8662D8AEAA}" type="datetimeFigureOut">
              <a:rPr lang="pt-BR"/>
              <a:t/>
            </a:fld>
            <a:endParaRPr lang="pt-BR"/>
          </a:p>
        </p:txBody>
      </p:sp>
      <p:sp>
        <p:nvSpPr>
          <p:cNvPr id="5" name="Footer Placeholder 4" hidden="0"/>
          <p:cNvSpPr>
            <a:spLocks noGrp="1"/>
          </p:cNvSpPr>
          <p:nvPr isPhoto="0" userDrawn="0">
            <p:ph type="ftr" sz="quarter" idx="11" hasCustomPrompt="0"/>
          </p:nvPr>
        </p:nvSpPr>
        <p:spPr bwMode="auto"/>
        <p:txBody>
          <a:bodyPr/>
          <a:lstStyle/>
          <a:p>
            <a:pPr>
              <a:defRPr/>
            </a:pPr>
            <a:endParaRPr lang="pt-BR"/>
          </a:p>
        </p:txBody>
      </p:sp>
      <p:sp>
        <p:nvSpPr>
          <p:cNvPr id="6" name="Slide Number Placeholder 5" hidden="0"/>
          <p:cNvSpPr>
            <a:spLocks noGrp="1"/>
          </p:cNvSpPr>
          <p:nvPr isPhoto="0" userDrawn="0">
            <p:ph type="sldNum" sz="quarter" idx="12" hasCustomPrompt="0"/>
          </p:nvPr>
        </p:nvSpPr>
        <p:spPr bwMode="auto"/>
        <p:txBody>
          <a:bodyPr/>
          <a:lstStyle/>
          <a:p>
            <a:pPr>
              <a:defRPr/>
            </a:pPr>
            <a:fld id="{823ECBDF-92E9-42AC-A2BC-5761CD677A07}" type="slidenum">
              <a:rPr lang="pt-BR"/>
              <a:t/>
            </a:fld>
            <a:endParaRPr lang="pt-B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twoObj" userDrawn="1">
  <p:cSld name="Two Content">
    <p:spTree>
      <p:nvGrpSpPr>
        <p:cNvPr id="1" name="" hidden="0"/>
        <p:cNvGrpSpPr/>
        <p:nvPr isPhoto="0" userDrawn="0"/>
      </p:nvGrpSpPr>
      <p:grpSpPr bwMode="auto">
        <a:xfrm>
          <a:off x="0" y="0"/>
          <a:ext cx="0" cy="0"/>
          <a:chOff x="0" y="0"/>
          <a:chExt cx="0" cy="0"/>
        </a:xfrm>
      </p:grpSpPr>
      <p:sp>
        <p:nvSpPr>
          <p:cNvPr id="2" name="Title 1" hidden="0"/>
          <p:cNvSpPr>
            <a:spLocks noGrp="1"/>
          </p:cNvSpPr>
          <p:nvPr isPhoto="0" userDrawn="0">
            <p:ph type="title" hasCustomPrompt="0"/>
          </p:nvPr>
        </p:nvSpPr>
        <p:spPr bwMode="auto"/>
        <p:txBody>
          <a:bodyPr/>
          <a:lstStyle/>
          <a:p>
            <a:pPr>
              <a:defRPr/>
            </a:pPr>
            <a:r>
              <a:rPr lang="en-US"/>
              <a:t>Click to edit Master title style</a:t>
            </a:r>
            <a:endParaRPr lang="pt-BR"/>
          </a:p>
        </p:txBody>
      </p:sp>
      <p:sp>
        <p:nvSpPr>
          <p:cNvPr id="3" name="Content Placeholder 2" hidden="0"/>
          <p:cNvSpPr>
            <a:spLocks noGrp="1"/>
          </p:cNvSpPr>
          <p:nvPr isPhoto="0" userDrawn="0">
            <p:ph sz="half" idx="1" hasCustomPrompt="0"/>
          </p:nvPr>
        </p:nvSpPr>
        <p:spPr bwMode="auto">
          <a:xfrm>
            <a:off x="838200" y="1825625"/>
            <a:ext cx="5181600" cy="435133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pt-BR"/>
          </a:p>
        </p:txBody>
      </p:sp>
      <p:sp>
        <p:nvSpPr>
          <p:cNvPr id="4" name="Content Placeholder 3" hidden="0"/>
          <p:cNvSpPr>
            <a:spLocks noGrp="1"/>
          </p:cNvSpPr>
          <p:nvPr isPhoto="0" userDrawn="0">
            <p:ph sz="half" idx="2" hasCustomPrompt="0"/>
          </p:nvPr>
        </p:nvSpPr>
        <p:spPr bwMode="auto">
          <a:xfrm>
            <a:off x="6172200" y="1825625"/>
            <a:ext cx="5181600" cy="435133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pt-BR"/>
          </a:p>
        </p:txBody>
      </p:sp>
      <p:sp>
        <p:nvSpPr>
          <p:cNvPr id="5" name="Date Placeholder 4" hidden="0"/>
          <p:cNvSpPr>
            <a:spLocks noGrp="1"/>
          </p:cNvSpPr>
          <p:nvPr isPhoto="0" userDrawn="0">
            <p:ph type="dt" sz="half" idx="10" hasCustomPrompt="0"/>
          </p:nvPr>
        </p:nvSpPr>
        <p:spPr bwMode="auto"/>
        <p:txBody>
          <a:bodyPr/>
          <a:lstStyle/>
          <a:p>
            <a:pPr>
              <a:defRPr/>
            </a:pPr>
            <a:fld id="{10629ADE-8CFD-4149-873B-3F8662D8AEAA}" type="datetimeFigureOut">
              <a:rPr lang="pt-BR"/>
              <a:t/>
            </a:fld>
            <a:endParaRPr lang="pt-BR"/>
          </a:p>
        </p:txBody>
      </p:sp>
      <p:sp>
        <p:nvSpPr>
          <p:cNvPr id="6" name="Footer Placeholder 5" hidden="0"/>
          <p:cNvSpPr>
            <a:spLocks noGrp="1"/>
          </p:cNvSpPr>
          <p:nvPr isPhoto="0" userDrawn="0">
            <p:ph type="ftr" sz="quarter" idx="11" hasCustomPrompt="0"/>
          </p:nvPr>
        </p:nvSpPr>
        <p:spPr bwMode="auto"/>
        <p:txBody>
          <a:bodyPr/>
          <a:lstStyle/>
          <a:p>
            <a:pPr>
              <a:defRPr/>
            </a:pPr>
            <a:endParaRPr lang="pt-BR"/>
          </a:p>
        </p:txBody>
      </p:sp>
      <p:sp>
        <p:nvSpPr>
          <p:cNvPr id="7" name="Slide Number Placeholder 6" hidden="0"/>
          <p:cNvSpPr>
            <a:spLocks noGrp="1"/>
          </p:cNvSpPr>
          <p:nvPr isPhoto="0" userDrawn="0">
            <p:ph type="sldNum" sz="quarter" idx="12" hasCustomPrompt="0"/>
          </p:nvPr>
        </p:nvSpPr>
        <p:spPr bwMode="auto"/>
        <p:txBody>
          <a:bodyPr/>
          <a:lstStyle/>
          <a:p>
            <a:pPr>
              <a:defRPr/>
            </a:pPr>
            <a:fld id="{823ECBDF-92E9-42AC-A2BC-5761CD677A07}" type="slidenum">
              <a:rPr lang="pt-BR"/>
              <a:t/>
            </a:fld>
            <a:endParaRPr lang="pt-B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twoTxTwoObj" userDrawn="1">
  <p:cSld name="Comparison">
    <p:spTree>
      <p:nvGrpSpPr>
        <p:cNvPr id="1" name="" hidden="0"/>
        <p:cNvGrpSpPr/>
        <p:nvPr isPhoto="0" userDrawn="0"/>
      </p:nvGrpSpPr>
      <p:grpSpPr bwMode="auto">
        <a:xfrm>
          <a:off x="0" y="0"/>
          <a:ext cx="0" cy="0"/>
          <a:chOff x="0" y="0"/>
          <a:chExt cx="0" cy="0"/>
        </a:xfrm>
      </p:grpSpPr>
      <p:sp>
        <p:nvSpPr>
          <p:cNvPr id="2" name="Title 1" hidden="0"/>
          <p:cNvSpPr>
            <a:spLocks noGrp="1"/>
          </p:cNvSpPr>
          <p:nvPr isPhoto="0" userDrawn="0">
            <p:ph type="title" hasCustomPrompt="0"/>
          </p:nvPr>
        </p:nvSpPr>
        <p:spPr bwMode="auto">
          <a:xfrm>
            <a:off x="839788" y="365125"/>
            <a:ext cx="10515600" cy="1325563"/>
          </a:xfrm>
        </p:spPr>
        <p:txBody>
          <a:bodyPr/>
          <a:lstStyle/>
          <a:p>
            <a:pPr>
              <a:defRPr/>
            </a:pPr>
            <a:r>
              <a:rPr lang="en-US"/>
              <a:t>Click to edit Master title style</a:t>
            </a:r>
            <a:endParaRPr lang="pt-BR"/>
          </a:p>
        </p:txBody>
      </p:sp>
      <p:sp>
        <p:nvSpPr>
          <p:cNvPr id="3" name="Text Placeholder 2" hidden="0"/>
          <p:cNvSpPr>
            <a:spLocks noGrp="1"/>
          </p:cNvSpPr>
          <p:nvPr isPhoto="0" userDrawn="0">
            <p:ph type="body" idx="1" hasCustomPrompt="0"/>
          </p:nvPr>
        </p:nvSpPr>
        <p:spPr bwMode="auto">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en-US"/>
              <a:t>Click to edit Master text styles</a:t>
            </a:r>
            <a:endParaRPr/>
          </a:p>
        </p:txBody>
      </p:sp>
      <p:sp>
        <p:nvSpPr>
          <p:cNvPr id="4" name="Content Placeholder 3" hidden="0"/>
          <p:cNvSpPr>
            <a:spLocks noGrp="1"/>
          </p:cNvSpPr>
          <p:nvPr isPhoto="0" userDrawn="0">
            <p:ph sz="half" idx="2" hasCustomPrompt="0"/>
          </p:nvPr>
        </p:nvSpPr>
        <p:spPr bwMode="auto">
          <a:xfrm>
            <a:off x="839788" y="2505074"/>
            <a:ext cx="5157787" cy="368458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pt-BR"/>
          </a:p>
        </p:txBody>
      </p:sp>
      <p:sp>
        <p:nvSpPr>
          <p:cNvPr id="5" name="Text Placeholder 4" hidden="0"/>
          <p:cNvSpPr>
            <a:spLocks noGrp="1"/>
          </p:cNvSpPr>
          <p:nvPr isPhoto="0" userDrawn="0">
            <p:ph type="body" sz="quarter" idx="3" hasCustomPrompt="0"/>
          </p:nvPr>
        </p:nvSpPr>
        <p:spPr bwMode="auto">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en-US"/>
              <a:t>Click to edit Master text styles</a:t>
            </a:r>
            <a:endParaRPr/>
          </a:p>
        </p:txBody>
      </p:sp>
      <p:sp>
        <p:nvSpPr>
          <p:cNvPr id="6" name="Content Placeholder 5" hidden="0"/>
          <p:cNvSpPr>
            <a:spLocks noGrp="1"/>
          </p:cNvSpPr>
          <p:nvPr isPhoto="0" userDrawn="0">
            <p:ph sz="quarter" idx="4" hasCustomPrompt="0"/>
          </p:nvPr>
        </p:nvSpPr>
        <p:spPr bwMode="auto">
          <a:xfrm>
            <a:off x="6172200" y="2505074"/>
            <a:ext cx="5183188" cy="368458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pt-BR"/>
          </a:p>
        </p:txBody>
      </p:sp>
      <p:sp>
        <p:nvSpPr>
          <p:cNvPr id="7" name="Date Placeholder 6" hidden="0"/>
          <p:cNvSpPr>
            <a:spLocks noGrp="1"/>
          </p:cNvSpPr>
          <p:nvPr isPhoto="0" userDrawn="0">
            <p:ph type="dt" sz="half" idx="10" hasCustomPrompt="0"/>
          </p:nvPr>
        </p:nvSpPr>
        <p:spPr bwMode="auto"/>
        <p:txBody>
          <a:bodyPr/>
          <a:lstStyle/>
          <a:p>
            <a:pPr>
              <a:defRPr/>
            </a:pPr>
            <a:fld id="{10629ADE-8CFD-4149-873B-3F8662D8AEAA}" type="datetimeFigureOut">
              <a:rPr lang="pt-BR"/>
              <a:t/>
            </a:fld>
            <a:endParaRPr lang="pt-BR"/>
          </a:p>
        </p:txBody>
      </p:sp>
      <p:sp>
        <p:nvSpPr>
          <p:cNvPr id="8" name="Footer Placeholder 7" hidden="0"/>
          <p:cNvSpPr>
            <a:spLocks noGrp="1"/>
          </p:cNvSpPr>
          <p:nvPr isPhoto="0" userDrawn="0">
            <p:ph type="ftr" sz="quarter" idx="11" hasCustomPrompt="0"/>
          </p:nvPr>
        </p:nvSpPr>
        <p:spPr bwMode="auto"/>
        <p:txBody>
          <a:bodyPr/>
          <a:lstStyle/>
          <a:p>
            <a:pPr>
              <a:defRPr/>
            </a:pPr>
            <a:endParaRPr lang="pt-BR"/>
          </a:p>
        </p:txBody>
      </p:sp>
      <p:sp>
        <p:nvSpPr>
          <p:cNvPr id="9" name="Slide Number Placeholder 8" hidden="0"/>
          <p:cNvSpPr>
            <a:spLocks noGrp="1"/>
          </p:cNvSpPr>
          <p:nvPr isPhoto="0" userDrawn="0">
            <p:ph type="sldNum" sz="quarter" idx="12" hasCustomPrompt="0"/>
          </p:nvPr>
        </p:nvSpPr>
        <p:spPr bwMode="auto"/>
        <p:txBody>
          <a:bodyPr/>
          <a:lstStyle/>
          <a:p>
            <a:pPr>
              <a:defRPr/>
            </a:pPr>
            <a:fld id="{823ECBDF-92E9-42AC-A2BC-5761CD677A07}" type="slidenum">
              <a:rPr lang="pt-BR"/>
              <a:t/>
            </a:fld>
            <a:endParaRPr lang="pt-B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titleOnly" userDrawn="1">
  <p:cSld name="Title Only">
    <p:spTree>
      <p:nvGrpSpPr>
        <p:cNvPr id="1" name="" hidden="0"/>
        <p:cNvGrpSpPr/>
        <p:nvPr isPhoto="0" userDrawn="0"/>
      </p:nvGrpSpPr>
      <p:grpSpPr bwMode="auto">
        <a:xfrm>
          <a:off x="0" y="0"/>
          <a:ext cx="0" cy="0"/>
          <a:chOff x="0" y="0"/>
          <a:chExt cx="0" cy="0"/>
        </a:xfrm>
      </p:grpSpPr>
      <p:sp>
        <p:nvSpPr>
          <p:cNvPr id="2" name="Title 1" hidden="0"/>
          <p:cNvSpPr>
            <a:spLocks noGrp="1"/>
          </p:cNvSpPr>
          <p:nvPr isPhoto="0" userDrawn="0">
            <p:ph type="title" hasCustomPrompt="0"/>
          </p:nvPr>
        </p:nvSpPr>
        <p:spPr bwMode="auto"/>
        <p:txBody>
          <a:bodyPr/>
          <a:lstStyle/>
          <a:p>
            <a:pPr>
              <a:defRPr/>
            </a:pPr>
            <a:r>
              <a:rPr lang="en-US"/>
              <a:t>Click to edit Master title style</a:t>
            </a:r>
            <a:endParaRPr lang="pt-BR"/>
          </a:p>
        </p:txBody>
      </p:sp>
      <p:sp>
        <p:nvSpPr>
          <p:cNvPr id="3" name="Date Placeholder 2" hidden="0"/>
          <p:cNvSpPr>
            <a:spLocks noGrp="1"/>
          </p:cNvSpPr>
          <p:nvPr isPhoto="0" userDrawn="0">
            <p:ph type="dt" sz="half" idx="10" hasCustomPrompt="0"/>
          </p:nvPr>
        </p:nvSpPr>
        <p:spPr bwMode="auto"/>
        <p:txBody>
          <a:bodyPr/>
          <a:lstStyle/>
          <a:p>
            <a:pPr>
              <a:defRPr/>
            </a:pPr>
            <a:fld id="{10629ADE-8CFD-4149-873B-3F8662D8AEAA}" type="datetimeFigureOut">
              <a:rPr lang="pt-BR"/>
              <a:t/>
            </a:fld>
            <a:endParaRPr lang="pt-BR"/>
          </a:p>
        </p:txBody>
      </p:sp>
      <p:sp>
        <p:nvSpPr>
          <p:cNvPr id="4" name="Footer Placeholder 3" hidden="0"/>
          <p:cNvSpPr>
            <a:spLocks noGrp="1"/>
          </p:cNvSpPr>
          <p:nvPr isPhoto="0" userDrawn="0">
            <p:ph type="ftr" sz="quarter" idx="11" hasCustomPrompt="0"/>
          </p:nvPr>
        </p:nvSpPr>
        <p:spPr bwMode="auto"/>
        <p:txBody>
          <a:bodyPr/>
          <a:lstStyle/>
          <a:p>
            <a:pPr>
              <a:defRPr/>
            </a:pPr>
            <a:endParaRPr lang="pt-BR"/>
          </a:p>
        </p:txBody>
      </p:sp>
      <p:sp>
        <p:nvSpPr>
          <p:cNvPr id="5" name="Slide Number Placeholder 4" hidden="0"/>
          <p:cNvSpPr>
            <a:spLocks noGrp="1"/>
          </p:cNvSpPr>
          <p:nvPr isPhoto="0" userDrawn="0">
            <p:ph type="sldNum" sz="quarter" idx="12" hasCustomPrompt="0"/>
          </p:nvPr>
        </p:nvSpPr>
        <p:spPr bwMode="auto"/>
        <p:txBody>
          <a:bodyPr/>
          <a:lstStyle/>
          <a:p>
            <a:pPr>
              <a:defRPr/>
            </a:pPr>
            <a:fld id="{823ECBDF-92E9-42AC-A2BC-5761CD677A07}" type="slidenum">
              <a:rPr lang="pt-BR"/>
              <a:t/>
            </a:fld>
            <a:endParaRPr lang="pt-B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blank" userDrawn="1">
  <p:cSld name="Blank">
    <p:spTree>
      <p:nvGrpSpPr>
        <p:cNvPr id="1" name="" hidden="0"/>
        <p:cNvGrpSpPr/>
        <p:nvPr isPhoto="0" userDrawn="0"/>
      </p:nvGrpSpPr>
      <p:grpSpPr bwMode="auto">
        <a:xfrm>
          <a:off x="0" y="0"/>
          <a:ext cx="0" cy="0"/>
          <a:chOff x="0" y="0"/>
          <a:chExt cx="0" cy="0"/>
        </a:xfrm>
      </p:grpSpPr>
      <p:sp>
        <p:nvSpPr>
          <p:cNvPr id="2" name="Date Placeholder 1" hidden="0"/>
          <p:cNvSpPr>
            <a:spLocks noGrp="1"/>
          </p:cNvSpPr>
          <p:nvPr isPhoto="0" userDrawn="0">
            <p:ph type="dt" sz="half" idx="10" hasCustomPrompt="0"/>
          </p:nvPr>
        </p:nvSpPr>
        <p:spPr bwMode="auto"/>
        <p:txBody>
          <a:bodyPr/>
          <a:lstStyle/>
          <a:p>
            <a:pPr>
              <a:defRPr/>
            </a:pPr>
            <a:fld id="{10629ADE-8CFD-4149-873B-3F8662D8AEAA}" type="datetimeFigureOut">
              <a:rPr lang="pt-BR"/>
              <a:t/>
            </a:fld>
            <a:endParaRPr lang="pt-BR"/>
          </a:p>
        </p:txBody>
      </p:sp>
      <p:sp>
        <p:nvSpPr>
          <p:cNvPr id="3" name="Footer Placeholder 2" hidden="0"/>
          <p:cNvSpPr>
            <a:spLocks noGrp="1"/>
          </p:cNvSpPr>
          <p:nvPr isPhoto="0" userDrawn="0">
            <p:ph type="ftr" sz="quarter" idx="11" hasCustomPrompt="0"/>
          </p:nvPr>
        </p:nvSpPr>
        <p:spPr bwMode="auto"/>
        <p:txBody>
          <a:bodyPr/>
          <a:lstStyle/>
          <a:p>
            <a:pPr>
              <a:defRPr/>
            </a:pPr>
            <a:endParaRPr lang="pt-BR"/>
          </a:p>
        </p:txBody>
      </p:sp>
      <p:sp>
        <p:nvSpPr>
          <p:cNvPr id="4" name="Slide Number Placeholder 3" hidden="0"/>
          <p:cNvSpPr>
            <a:spLocks noGrp="1"/>
          </p:cNvSpPr>
          <p:nvPr isPhoto="0" userDrawn="0">
            <p:ph type="sldNum" sz="quarter" idx="12" hasCustomPrompt="0"/>
          </p:nvPr>
        </p:nvSpPr>
        <p:spPr bwMode="auto"/>
        <p:txBody>
          <a:bodyPr/>
          <a:lstStyle/>
          <a:p>
            <a:pPr>
              <a:defRPr/>
            </a:pPr>
            <a:fld id="{823ECBDF-92E9-42AC-A2BC-5761CD677A07}" type="slidenum">
              <a:rPr lang="pt-BR"/>
              <a:t/>
            </a:fld>
            <a:endParaRPr lang="pt-B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objTx" userDrawn="1">
  <p:cSld name="Content with Caption">
    <p:spTree>
      <p:nvGrpSpPr>
        <p:cNvPr id="1" name="" hidden="0"/>
        <p:cNvGrpSpPr/>
        <p:nvPr isPhoto="0" userDrawn="0"/>
      </p:nvGrpSpPr>
      <p:grpSpPr bwMode="auto">
        <a:xfrm>
          <a:off x="0" y="0"/>
          <a:ext cx="0" cy="0"/>
          <a:chOff x="0" y="0"/>
          <a:chExt cx="0" cy="0"/>
        </a:xfrm>
      </p:grpSpPr>
      <p:sp>
        <p:nvSpPr>
          <p:cNvPr id="2" name="Title 1" hidden="0"/>
          <p:cNvSpPr>
            <a:spLocks noGrp="1"/>
          </p:cNvSpPr>
          <p:nvPr isPhoto="0" userDrawn="0">
            <p:ph type="title" hasCustomPrompt="0"/>
          </p:nvPr>
        </p:nvSpPr>
        <p:spPr bwMode="auto">
          <a:xfrm>
            <a:off x="839788" y="457200"/>
            <a:ext cx="3932237" cy="1600200"/>
          </a:xfrm>
        </p:spPr>
        <p:txBody>
          <a:bodyPr anchor="b"/>
          <a:lstStyle>
            <a:lvl1pPr>
              <a:defRPr sz="3200"/>
            </a:lvl1pPr>
          </a:lstStyle>
          <a:p>
            <a:pPr>
              <a:defRPr/>
            </a:pPr>
            <a:r>
              <a:rPr lang="en-US"/>
              <a:t>Click to edit Master title style</a:t>
            </a:r>
            <a:endParaRPr lang="pt-BR"/>
          </a:p>
        </p:txBody>
      </p:sp>
      <p:sp>
        <p:nvSpPr>
          <p:cNvPr id="3" name="Content Placeholder 2" hidden="0"/>
          <p:cNvSpPr>
            <a:spLocks noGrp="1"/>
          </p:cNvSpPr>
          <p:nvPr isPhoto="0" userDrawn="0">
            <p:ph idx="1" hasCustomPrompt="0"/>
          </p:nvPr>
        </p:nvSpPr>
        <p:spPr bwMode="auto">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pt-BR"/>
          </a:p>
        </p:txBody>
      </p:sp>
      <p:sp>
        <p:nvSpPr>
          <p:cNvPr id="4" name="Text Placeholder 3" hidden="0"/>
          <p:cNvSpPr>
            <a:spLocks noGrp="1"/>
          </p:cNvSpPr>
          <p:nvPr isPhoto="0" userDrawn="0">
            <p:ph type="body" sz="half" idx="2" hasCustomPrompt="0"/>
          </p:nvPr>
        </p:nvSpPr>
        <p:spPr bwMode="auto">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defRPr/>
            </a:pPr>
            <a:r>
              <a:rPr lang="en-US"/>
              <a:t>Click to edit Master text styles</a:t>
            </a:r>
            <a:endParaRPr/>
          </a:p>
        </p:txBody>
      </p:sp>
      <p:sp>
        <p:nvSpPr>
          <p:cNvPr id="5" name="Date Placeholder 4" hidden="0"/>
          <p:cNvSpPr>
            <a:spLocks noGrp="1"/>
          </p:cNvSpPr>
          <p:nvPr isPhoto="0" userDrawn="0">
            <p:ph type="dt" sz="half" idx="10" hasCustomPrompt="0"/>
          </p:nvPr>
        </p:nvSpPr>
        <p:spPr bwMode="auto"/>
        <p:txBody>
          <a:bodyPr/>
          <a:lstStyle/>
          <a:p>
            <a:pPr>
              <a:defRPr/>
            </a:pPr>
            <a:fld id="{10629ADE-8CFD-4149-873B-3F8662D8AEAA}" type="datetimeFigureOut">
              <a:rPr lang="pt-BR"/>
              <a:t/>
            </a:fld>
            <a:endParaRPr lang="pt-BR"/>
          </a:p>
        </p:txBody>
      </p:sp>
      <p:sp>
        <p:nvSpPr>
          <p:cNvPr id="6" name="Footer Placeholder 5" hidden="0"/>
          <p:cNvSpPr>
            <a:spLocks noGrp="1"/>
          </p:cNvSpPr>
          <p:nvPr isPhoto="0" userDrawn="0">
            <p:ph type="ftr" sz="quarter" idx="11" hasCustomPrompt="0"/>
          </p:nvPr>
        </p:nvSpPr>
        <p:spPr bwMode="auto"/>
        <p:txBody>
          <a:bodyPr/>
          <a:lstStyle/>
          <a:p>
            <a:pPr>
              <a:defRPr/>
            </a:pPr>
            <a:endParaRPr lang="pt-BR"/>
          </a:p>
        </p:txBody>
      </p:sp>
      <p:sp>
        <p:nvSpPr>
          <p:cNvPr id="7" name="Slide Number Placeholder 6" hidden="0"/>
          <p:cNvSpPr>
            <a:spLocks noGrp="1"/>
          </p:cNvSpPr>
          <p:nvPr isPhoto="0" userDrawn="0">
            <p:ph type="sldNum" sz="quarter" idx="12" hasCustomPrompt="0"/>
          </p:nvPr>
        </p:nvSpPr>
        <p:spPr bwMode="auto"/>
        <p:txBody>
          <a:bodyPr/>
          <a:lstStyle/>
          <a:p>
            <a:pPr>
              <a:defRPr/>
            </a:pPr>
            <a:fld id="{823ECBDF-92E9-42AC-A2BC-5761CD677A07}" type="slidenum">
              <a:rPr lang="pt-BR"/>
              <a:t/>
            </a:fld>
            <a:endParaRPr lang="pt-B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picTx" userDrawn="1">
  <p:cSld name="Picture with Caption">
    <p:spTree>
      <p:nvGrpSpPr>
        <p:cNvPr id="1" name="" hidden="0"/>
        <p:cNvGrpSpPr/>
        <p:nvPr isPhoto="0" userDrawn="0"/>
      </p:nvGrpSpPr>
      <p:grpSpPr bwMode="auto">
        <a:xfrm>
          <a:off x="0" y="0"/>
          <a:ext cx="0" cy="0"/>
          <a:chOff x="0" y="0"/>
          <a:chExt cx="0" cy="0"/>
        </a:xfrm>
      </p:grpSpPr>
      <p:sp>
        <p:nvSpPr>
          <p:cNvPr id="2" name="Title 1" hidden="0"/>
          <p:cNvSpPr>
            <a:spLocks noGrp="1"/>
          </p:cNvSpPr>
          <p:nvPr isPhoto="0" userDrawn="0">
            <p:ph type="title" hasCustomPrompt="0"/>
          </p:nvPr>
        </p:nvSpPr>
        <p:spPr bwMode="auto">
          <a:xfrm>
            <a:off x="839788" y="457200"/>
            <a:ext cx="3932237" cy="1600200"/>
          </a:xfrm>
        </p:spPr>
        <p:txBody>
          <a:bodyPr anchor="b"/>
          <a:lstStyle>
            <a:lvl1pPr>
              <a:defRPr sz="3200"/>
            </a:lvl1pPr>
          </a:lstStyle>
          <a:p>
            <a:pPr>
              <a:defRPr/>
            </a:pPr>
            <a:r>
              <a:rPr lang="en-US"/>
              <a:t>Click to edit Master title style</a:t>
            </a:r>
            <a:endParaRPr lang="pt-BR"/>
          </a:p>
        </p:txBody>
      </p:sp>
      <p:sp>
        <p:nvSpPr>
          <p:cNvPr id="3" name="Picture Placeholder 2" hidden="0"/>
          <p:cNvSpPr>
            <a:spLocks noGrp="1"/>
          </p:cNvSpPr>
          <p:nvPr isPhoto="0" userDrawn="0">
            <p:ph type="pic" idx="1" hasCustomPrompt="0"/>
          </p:nvPr>
        </p:nvSpPr>
        <p:spPr bwMode="auto">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a:defRPr/>
            </a:pPr>
            <a:endParaRPr lang="pt-BR"/>
          </a:p>
        </p:txBody>
      </p:sp>
      <p:sp>
        <p:nvSpPr>
          <p:cNvPr id="4" name="Text Placeholder 3" hidden="0"/>
          <p:cNvSpPr>
            <a:spLocks noGrp="1"/>
          </p:cNvSpPr>
          <p:nvPr isPhoto="0" userDrawn="0">
            <p:ph type="body" sz="half" idx="2" hasCustomPrompt="0"/>
          </p:nvPr>
        </p:nvSpPr>
        <p:spPr bwMode="auto">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defRPr/>
            </a:pPr>
            <a:r>
              <a:rPr lang="en-US"/>
              <a:t>Click to edit Master text styles</a:t>
            </a:r>
            <a:endParaRPr/>
          </a:p>
        </p:txBody>
      </p:sp>
      <p:sp>
        <p:nvSpPr>
          <p:cNvPr id="5" name="Date Placeholder 4" hidden="0"/>
          <p:cNvSpPr>
            <a:spLocks noGrp="1"/>
          </p:cNvSpPr>
          <p:nvPr isPhoto="0" userDrawn="0">
            <p:ph type="dt" sz="half" idx="10" hasCustomPrompt="0"/>
          </p:nvPr>
        </p:nvSpPr>
        <p:spPr bwMode="auto"/>
        <p:txBody>
          <a:bodyPr/>
          <a:lstStyle/>
          <a:p>
            <a:pPr>
              <a:defRPr/>
            </a:pPr>
            <a:fld id="{10629ADE-8CFD-4149-873B-3F8662D8AEAA}" type="datetimeFigureOut">
              <a:rPr lang="pt-BR"/>
              <a:t/>
            </a:fld>
            <a:endParaRPr lang="pt-BR"/>
          </a:p>
        </p:txBody>
      </p:sp>
      <p:sp>
        <p:nvSpPr>
          <p:cNvPr id="6" name="Footer Placeholder 5" hidden="0"/>
          <p:cNvSpPr>
            <a:spLocks noGrp="1"/>
          </p:cNvSpPr>
          <p:nvPr isPhoto="0" userDrawn="0">
            <p:ph type="ftr" sz="quarter" idx="11" hasCustomPrompt="0"/>
          </p:nvPr>
        </p:nvSpPr>
        <p:spPr bwMode="auto"/>
        <p:txBody>
          <a:bodyPr/>
          <a:lstStyle/>
          <a:p>
            <a:pPr>
              <a:defRPr/>
            </a:pPr>
            <a:endParaRPr lang="pt-BR"/>
          </a:p>
        </p:txBody>
      </p:sp>
      <p:sp>
        <p:nvSpPr>
          <p:cNvPr id="7" name="Slide Number Placeholder 6" hidden="0"/>
          <p:cNvSpPr>
            <a:spLocks noGrp="1"/>
          </p:cNvSpPr>
          <p:nvPr isPhoto="0" userDrawn="0">
            <p:ph type="sldNum" sz="quarter" idx="12" hasCustomPrompt="0"/>
          </p:nvPr>
        </p:nvSpPr>
        <p:spPr bwMode="auto"/>
        <p:txBody>
          <a:bodyPr/>
          <a:lstStyle/>
          <a:p>
            <a:pPr>
              <a:defRPr/>
            </a:pPr>
            <a:fld id="{823ECBDF-92E9-42AC-A2BC-5761CD677A07}" type="slidenum">
              <a:rPr lang="pt-BR"/>
              <a:t/>
            </a:fld>
            <a:endParaRPr lang="pt-BR"/>
          </a:p>
        </p:txBody>
      </p:sp>
    </p:spTree>
  </p:cSld>
  <p:clrMapOvr>
    <a:masterClrMapping/>
  </p:clrMapOvr>
</p:sldLayout>
</file>

<file path=ppt/slideMasters/_rels/slideMaster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reserve="0">
  <p:cSld name="">
    <p:bg>
      <p:bgRef idx="1001">
        <a:schemeClr val="bg1"/>
      </p:bgRef>
    </p:bg>
    <p:spTree>
      <p:nvGrpSpPr>
        <p:cNvPr id="1" name="" hidden="0"/>
        <p:cNvGrpSpPr/>
        <p:nvPr isPhoto="0" userDrawn="0"/>
      </p:nvGrpSpPr>
      <p:grpSpPr bwMode="auto">
        <a:xfrm>
          <a:off x="0" y="0"/>
          <a:ext cx="0" cy="0"/>
          <a:chOff x="0" y="0"/>
          <a:chExt cx="0" cy="0"/>
        </a:xfrm>
      </p:grpSpPr>
      <p:sp>
        <p:nvSpPr>
          <p:cNvPr id="2" name="Title Placeholder 1" hidden="0"/>
          <p:cNvSpPr>
            <a:spLocks noGrp="1"/>
          </p:cNvSpPr>
          <p:nvPr isPhoto="0" userDrawn="0">
            <p:ph type="title" hasCustomPrompt="0"/>
          </p:nvPr>
        </p:nvSpPr>
        <p:spPr bwMode="auto">
          <a:xfrm>
            <a:off x="838200" y="365125"/>
            <a:ext cx="10515600" cy="1325563"/>
          </a:xfrm>
          <a:prstGeom prst="rect">
            <a:avLst/>
          </a:prstGeom>
        </p:spPr>
        <p:txBody>
          <a:bodyPr vert="horz" lIns="91440" tIns="45720" rIns="91440" bIns="45720" rtlCol="0" anchor="ctr">
            <a:normAutofit/>
          </a:bodyPr>
          <a:lstStyle/>
          <a:p>
            <a:pPr>
              <a:defRPr/>
            </a:pPr>
            <a:r>
              <a:rPr lang="en-US"/>
              <a:t>Click to edit Master title style</a:t>
            </a:r>
            <a:endParaRPr lang="pt-BR"/>
          </a:p>
        </p:txBody>
      </p:sp>
      <p:sp>
        <p:nvSpPr>
          <p:cNvPr id="3" name="Text Placeholder 2" hidden="0"/>
          <p:cNvSpPr>
            <a:spLocks noGrp="1"/>
          </p:cNvSpPr>
          <p:nvPr isPhoto="0" userDrawn="0">
            <p:ph type="body" idx="1" hasCustomPrompt="0"/>
          </p:nvPr>
        </p:nvSpPr>
        <p:spPr bwMode="auto">
          <a:xfrm>
            <a:off x="838200" y="1825625"/>
            <a:ext cx="10515600" cy="4351338"/>
          </a:xfrm>
          <a:prstGeom prst="rect">
            <a:avLst/>
          </a:prstGeom>
        </p:spPr>
        <p:txBody>
          <a:bodyPr vert="horz" lIns="91440" tIns="45720" rIns="91440" bIns="45720" rtlCol="0">
            <a:normAutofit/>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pt-BR"/>
          </a:p>
        </p:txBody>
      </p:sp>
      <p:sp>
        <p:nvSpPr>
          <p:cNvPr id="4" name="Date Placeholder 3" hidden="0"/>
          <p:cNvSpPr>
            <a:spLocks noGrp="1"/>
          </p:cNvSpPr>
          <p:nvPr isPhoto="0" userDrawn="0">
            <p:ph type="dt" sz="half" idx="2" hasCustomPrompt="0"/>
          </p:nvPr>
        </p:nvSpPr>
        <p:spPr bwMode="auto">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10629ADE-8CFD-4149-873B-3F8662D8AEAA}" type="datetimeFigureOut">
              <a:rPr lang="pt-BR"/>
              <a:t/>
            </a:fld>
            <a:endParaRPr lang="pt-BR"/>
          </a:p>
        </p:txBody>
      </p:sp>
      <p:sp>
        <p:nvSpPr>
          <p:cNvPr id="5" name="Footer Placeholder 4" hidden="0"/>
          <p:cNvSpPr>
            <a:spLocks noGrp="1"/>
          </p:cNvSpPr>
          <p:nvPr isPhoto="0" userDrawn="0">
            <p:ph type="ftr" sz="quarter" idx="3" hasCustomPrompt="0"/>
          </p:nvPr>
        </p:nvSpPr>
        <p:spPr bwMode="auto">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pt-BR"/>
          </a:p>
        </p:txBody>
      </p:sp>
      <p:sp>
        <p:nvSpPr>
          <p:cNvPr id="6" name="Slide Number Placeholder 5" hidden="0"/>
          <p:cNvSpPr>
            <a:spLocks noGrp="1"/>
          </p:cNvSpPr>
          <p:nvPr isPhoto="0" userDrawn="0">
            <p:ph type="sldNum" sz="quarter" idx="4" hasCustomPrompt="0"/>
          </p:nvPr>
        </p:nvSpPr>
        <p:spPr bwMode="auto">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823ECBDF-92E9-42AC-A2BC-5761CD677A07}" type="slidenum">
              <a:rPr lang="pt-BR"/>
              <a:t/>
            </a:fld>
            <a:endParaRPr lang="pt-B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a:lnSpc>
          <a:spcPct val="90000"/>
        </a:lnSpc>
        <a:spcBef>
          <a:spcPts val="0"/>
        </a:spcBef>
        <a:buNone/>
        <a:defRPr sz="4400">
          <a:solidFill>
            <a:schemeClr val="tx1"/>
          </a:solidFill>
          <a:latin typeface="+mj-lt"/>
          <a:ea typeface="+mj-ea"/>
          <a:cs typeface="+mj-cs"/>
        </a:defRPr>
      </a:lvl1pPr>
    </p:titleStyle>
    <p:body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pt-BR"/>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11.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12.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13.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14.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15.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16.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17.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18.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19.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2.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20.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21.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22.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23.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24.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25.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26.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27.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28.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29.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3.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4.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5.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6.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7.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8.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9.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bg>
      <p:bgPr shadeToTitle="0">
        <a:blipFill>
          <a:blip r:embed="rId2">
            <a:lum/>
          </a:blip>
          <a:srcRect l="0" t="980" r="0" b="980"/>
          <a:stretch/>
        </a:blipFill>
      </p:bgPr>
    </p:bg>
    <p:spTree>
      <p:nvGrpSpPr>
        <p:cNvPr id="1" name="" hidden="0"/>
        <p:cNvGrpSpPr/>
        <p:nvPr isPhoto="0" userDrawn="0"/>
      </p:nvGrpSpPr>
      <p:grpSpPr bwMode="auto">
        <a:xfrm>
          <a:off x="0" y="0"/>
          <a:ext cx="0" cy="0"/>
          <a:chOff x="0" y="0"/>
          <a:chExt cx="0" cy="0"/>
        </a:xfrm>
      </p:grpSpPr>
      <p:sp>
        <p:nvSpPr>
          <p:cNvPr id="2" name="Title 1" hidden="0"/>
          <p:cNvSpPr>
            <a:spLocks noGrp="1"/>
          </p:cNvSpPr>
          <p:nvPr isPhoto="0" userDrawn="0">
            <p:ph type="ctrTitle" hasCustomPrompt="0"/>
          </p:nvPr>
        </p:nvSpPr>
        <p:spPr bwMode="auto">
          <a:xfrm>
            <a:off x="4941455" y="1173019"/>
            <a:ext cx="5070763" cy="809462"/>
          </a:xfrm>
        </p:spPr>
        <p:txBody>
          <a:bodyPr>
            <a:noAutofit/>
          </a:bodyPr>
          <a:lstStyle/>
          <a:p>
            <a:pPr algn="r">
              <a:defRPr/>
            </a:pPr>
            <a:r>
              <a:rPr lang="pt-BR" sz="5500">
                <a:solidFill>
                  <a:srgbClr val="5E6373"/>
                </a:solidFill>
                <a:latin typeface="Futura LT Book"/>
              </a:rPr>
              <a:t>DE SES YEUX</a:t>
            </a:r>
            <a:endParaRPr/>
          </a:p>
        </p:txBody>
      </p:sp>
      <p:sp>
        <p:nvSpPr>
          <p:cNvPr id="3" name="Subtitle 2" hidden="0"/>
          <p:cNvSpPr>
            <a:spLocks noGrp="1"/>
          </p:cNvSpPr>
          <p:nvPr isPhoto="0" userDrawn="0">
            <p:ph type="subTitle" idx="1" hasCustomPrompt="0"/>
          </p:nvPr>
        </p:nvSpPr>
        <p:spPr bwMode="auto">
          <a:xfrm>
            <a:off x="3791744" y="464498"/>
            <a:ext cx="6220474" cy="708521"/>
          </a:xfrm>
        </p:spPr>
        <p:txBody>
          <a:bodyPr>
            <a:noAutofit/>
          </a:bodyPr>
          <a:lstStyle/>
          <a:p>
            <a:pPr algn="r">
              <a:defRPr/>
            </a:pPr>
            <a:r>
              <a:rPr lang="pt-BR" sz="5500" b="1">
                <a:solidFill>
                  <a:srgbClr val="A1646A"/>
                </a:solidFill>
                <a:latin typeface="Futura Md BT"/>
              </a:rPr>
              <a:t>LA  PRUNELLE</a:t>
            </a:r>
            <a:endParaRPr/>
          </a:p>
        </p:txBody>
      </p:sp>
      <p:sp>
        <p:nvSpPr>
          <p:cNvPr id="5" name="TextBox 4" hidden="0"/>
          <p:cNvSpPr txBox="1"/>
          <p:nvPr isPhoto="0" userDrawn="0"/>
        </p:nvSpPr>
        <p:spPr bwMode="auto">
          <a:xfrm>
            <a:off x="3031435" y="6350062"/>
            <a:ext cx="6980783" cy="369332"/>
          </a:xfrm>
          <a:prstGeom prst="rect">
            <a:avLst/>
          </a:prstGeom>
          <a:noFill/>
        </p:spPr>
        <p:txBody>
          <a:bodyPr wrap="square">
            <a:spAutoFit/>
          </a:bodyPr>
          <a:lstStyle/>
          <a:p>
            <a:pPr algn="r">
              <a:defRPr/>
            </a:pPr>
            <a:r>
              <a:rPr lang="fr-FR" spc="300">
                <a:latin typeface="Futura LT Book"/>
              </a:rPr>
              <a:t>JOURNÉE DU MINISTÈRE DES FEMMES 2024</a:t>
            </a:r>
            <a:endParaRPr lang="fr-FR"/>
          </a:p>
        </p:txBody>
      </p:sp>
      <p:sp>
        <p:nvSpPr>
          <p:cNvPr id="4" name="TextBox 3" hidden="0"/>
          <p:cNvSpPr txBox="1"/>
          <p:nvPr isPhoto="0" userDrawn="0"/>
        </p:nvSpPr>
        <p:spPr bwMode="auto">
          <a:xfrm>
            <a:off x="6521826" y="1982481"/>
            <a:ext cx="3218571" cy="1200329"/>
          </a:xfrm>
          <a:prstGeom prst="rect">
            <a:avLst/>
          </a:prstGeom>
          <a:noFill/>
        </p:spPr>
        <p:txBody>
          <a:bodyPr wrap="square" rtlCol="0">
            <a:spAutoFit/>
          </a:bodyPr>
          <a:lstStyle/>
          <a:p>
            <a:pPr algn="ctr">
              <a:defRPr/>
            </a:pPr>
            <a:r>
              <a:rPr lang="fr-FR"/>
              <a:t>Ecrit</a:t>
            </a:r>
            <a:r>
              <a:rPr lang="en-US"/>
              <a:t> par </a:t>
            </a:r>
            <a:r>
              <a:rPr lang="en-US"/>
              <a:t>Edith-Ruiz-Espinoza</a:t>
            </a:r>
            <a:endParaRPr/>
          </a:p>
          <a:p>
            <a:pPr algn="ctr">
              <a:defRPr/>
            </a:pPr>
            <a:r>
              <a:rPr lang="fr-FR"/>
              <a:t>Directrice du </a:t>
            </a:r>
            <a:r>
              <a:rPr lang="fr-FR"/>
              <a:t>Ministère </a:t>
            </a:r>
            <a:r>
              <a:rPr lang="fr-FR"/>
              <a:t>des Femmes pour la division interaméricaine  </a:t>
            </a:r>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bg>
      <p:bgPr shadeToTitle="0">
        <a:blipFill>
          <a:blip r:embed="rId2">
            <a:lum/>
          </a:blip>
          <a:srcRect l="0" t="980" r="0" b="980"/>
          <a:stretch/>
        </a:blipFill>
      </p:bgPr>
    </p:bg>
    <p:spTree>
      <p:nvGrpSpPr>
        <p:cNvPr id="1" name="" hidden="0"/>
        <p:cNvGrpSpPr/>
        <p:nvPr isPhoto="0" userDrawn="0"/>
      </p:nvGrpSpPr>
      <p:grpSpPr bwMode="auto">
        <a:xfrm>
          <a:off x="0" y="0"/>
          <a:ext cx="0" cy="0"/>
          <a:chOff x="0" y="0"/>
          <a:chExt cx="0" cy="0"/>
        </a:xfrm>
      </p:grpSpPr>
      <p:sp>
        <p:nvSpPr>
          <p:cNvPr id="2" name="Title 1" hidden="0"/>
          <p:cNvSpPr>
            <a:spLocks noGrp="1"/>
          </p:cNvSpPr>
          <p:nvPr isPhoto="0" userDrawn="0">
            <p:ph type="title" hasCustomPrompt="0"/>
          </p:nvPr>
        </p:nvSpPr>
        <p:spPr bwMode="auto">
          <a:xfrm>
            <a:off x="265545" y="217344"/>
            <a:ext cx="8421255" cy="1325563"/>
          </a:xfrm>
        </p:spPr>
        <p:txBody>
          <a:bodyPr>
            <a:normAutofit/>
          </a:bodyPr>
          <a:lstStyle/>
          <a:p>
            <a:pPr>
              <a:defRPr/>
            </a:pPr>
            <a:r>
              <a:rPr lang="pt-BR" sz="4000" b="1">
                <a:latin typeface="Futura LT Book"/>
              </a:rPr>
              <a:t>3. </a:t>
            </a:r>
            <a:r>
              <a:rPr lang="fr-FR" sz="4000" b="1"/>
              <a:t>DIEU VOUS DONNE SON ADN</a:t>
            </a:r>
            <a:endParaRPr sz="4000" b="1"/>
          </a:p>
        </p:txBody>
      </p:sp>
      <p:sp>
        <p:nvSpPr>
          <p:cNvPr id="3" name="Content Placeholder 2" hidden="0"/>
          <p:cNvSpPr>
            <a:spLocks noGrp="1"/>
          </p:cNvSpPr>
          <p:nvPr isPhoto="0" userDrawn="0">
            <p:ph idx="1" hasCustomPrompt="0"/>
          </p:nvPr>
        </p:nvSpPr>
        <p:spPr bwMode="auto">
          <a:xfrm>
            <a:off x="265546" y="2001116"/>
            <a:ext cx="9959109" cy="4351338"/>
          </a:xfrm>
        </p:spPr>
        <p:txBody>
          <a:bodyPr/>
          <a:lstStyle/>
          <a:p>
            <a:pPr>
              <a:defRPr/>
            </a:pPr>
            <a:r>
              <a:rPr lang="fr-FR"/>
              <a:t>Notre valeur réside dans le fait que nous avons été créés par le Créateur en utilisant la génétique de son propre ADN - parce que nous sommes faits à son image. </a:t>
            </a:r>
            <a:endParaRPr lang="fr-FR"/>
          </a:p>
          <a:p>
            <a:pPr>
              <a:defRPr/>
            </a:pPr>
            <a:r>
              <a:rPr lang="fr-FR"/>
              <a:t>L'ADN de Dieu nous donne de la valeur parce qu'Il est le Roi des rois et le Seigneur des seigneurs, ce qui signifie que nous sommes </a:t>
            </a:r>
            <a:r>
              <a:rPr lang="fr-FR"/>
              <a:t>Ses </a:t>
            </a:r>
            <a:r>
              <a:rPr lang="fr-FR"/>
              <a:t>filles et </a:t>
            </a:r>
            <a:r>
              <a:rPr lang="fr-FR"/>
              <a:t>Ses </a:t>
            </a:r>
            <a:r>
              <a:rPr lang="fr-FR"/>
              <a:t>princesses royales. </a:t>
            </a:r>
            <a:endParaRPr lang="fr-FR"/>
          </a:p>
          <a:p>
            <a:pPr>
              <a:defRPr/>
            </a:pPr>
            <a:endParaRPr lang="en-US"/>
          </a:p>
          <a:p>
            <a:pPr lvl="1" indent="0" algn="ctr">
              <a:spcBef>
                <a:spcPts val="0"/>
              </a:spcBef>
              <a:buNone/>
              <a:defRPr/>
            </a:pPr>
            <a:r>
              <a:rPr lang="fr-FR" sz="2800"/>
              <a:t>« Parce </a:t>
            </a:r>
            <a:r>
              <a:rPr lang="fr-FR" sz="2800"/>
              <a:t>que tu es </a:t>
            </a:r>
            <a:r>
              <a:rPr lang="fr-FR" sz="2800">
                <a:solidFill>
                  <a:srgbClr val="A1646A"/>
                </a:solidFill>
              </a:rPr>
              <a:t>honoré </a:t>
            </a:r>
            <a:r>
              <a:rPr lang="fr-FR" sz="2800"/>
              <a:t>et que </a:t>
            </a:r>
            <a:r>
              <a:rPr lang="fr-FR" sz="2800">
                <a:solidFill>
                  <a:srgbClr val="A1646A"/>
                </a:solidFill>
              </a:rPr>
              <a:t>je </a:t>
            </a:r>
            <a:r>
              <a:rPr lang="fr-FR" sz="2800">
                <a:solidFill>
                  <a:srgbClr val="A1646A"/>
                </a:solidFill>
              </a:rPr>
              <a:t>t'aime</a:t>
            </a:r>
            <a:r>
              <a:rPr lang="fr-FR" sz="2800"/>
              <a:t> » </a:t>
            </a:r>
            <a:endParaRPr/>
          </a:p>
          <a:p>
            <a:pPr lvl="1" indent="0" algn="ctr">
              <a:spcBef>
                <a:spcPts val="0"/>
              </a:spcBef>
              <a:buNone/>
              <a:defRPr/>
            </a:pPr>
            <a:r>
              <a:rPr lang="en-US" sz="2800">
                <a:solidFill>
                  <a:srgbClr val="000000"/>
                </a:solidFill>
                <a:latin typeface="Avenir Book"/>
                <a:ea typeface="Calibri"/>
                <a:cs typeface="Segoe UI"/>
              </a:rPr>
              <a:t>(</a:t>
            </a:r>
            <a:r>
              <a:rPr lang="fr-FR" sz="2800"/>
              <a:t>Ésaïe </a:t>
            </a:r>
            <a:r>
              <a:rPr lang="en-US" sz="2800">
                <a:latin typeface="Avenir Book"/>
                <a:ea typeface="Calibri"/>
                <a:cs typeface="Times New Roman"/>
              </a:rPr>
              <a:t>43:4).</a:t>
            </a:r>
            <a:endParaRPr lang="en-US" sz="2800">
              <a:latin typeface="Calibri"/>
              <a:ea typeface="Calibri"/>
              <a:cs typeface="Times New Roman"/>
            </a:endParaRPr>
          </a:p>
          <a:p>
            <a:pPr marL="0" indent="0">
              <a:buNone/>
              <a:defRPr/>
            </a:pPr>
            <a:endParaRPr lang="pt-B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bg>
      <p:bgPr shadeToTitle="0">
        <a:blipFill>
          <a:blip r:embed="rId2">
            <a:lum/>
          </a:blip>
          <a:srcRect l="0" t="980" r="0" b="980"/>
          <a:stretch/>
        </a:blipFill>
      </p:bgPr>
    </p:bg>
    <p:spTree>
      <p:nvGrpSpPr>
        <p:cNvPr id="1" name="" hidden="0"/>
        <p:cNvGrpSpPr/>
        <p:nvPr isPhoto="0" userDrawn="0"/>
      </p:nvGrpSpPr>
      <p:grpSpPr bwMode="auto">
        <a:xfrm>
          <a:off x="0" y="0"/>
          <a:ext cx="0" cy="0"/>
          <a:chOff x="0" y="0"/>
          <a:chExt cx="0" cy="0"/>
        </a:xfrm>
      </p:grpSpPr>
      <p:sp>
        <p:nvSpPr>
          <p:cNvPr id="2" name="Title 1" hidden="0"/>
          <p:cNvSpPr>
            <a:spLocks noGrp="1"/>
          </p:cNvSpPr>
          <p:nvPr isPhoto="0" userDrawn="0">
            <p:ph type="title" hasCustomPrompt="0"/>
          </p:nvPr>
        </p:nvSpPr>
        <p:spPr bwMode="auto">
          <a:xfrm>
            <a:off x="265543" y="217344"/>
            <a:ext cx="8321866" cy="1283465"/>
          </a:xfrm>
        </p:spPr>
        <p:txBody>
          <a:bodyPr>
            <a:normAutofit/>
          </a:bodyPr>
          <a:lstStyle/>
          <a:p>
            <a:pPr>
              <a:defRPr/>
            </a:pPr>
            <a:r>
              <a:rPr lang="pt-BR" sz="4000" b="1">
                <a:latin typeface="Futura LT Book"/>
              </a:rPr>
              <a:t>3. </a:t>
            </a:r>
            <a:r>
              <a:rPr lang="fr-FR" b="1"/>
              <a:t>DIEU VOUS DONNE SON ADN</a:t>
            </a:r>
            <a:endParaRPr b="1"/>
          </a:p>
        </p:txBody>
      </p:sp>
      <p:sp>
        <p:nvSpPr>
          <p:cNvPr id="3" name="Content Placeholder 2" hidden="0"/>
          <p:cNvSpPr>
            <a:spLocks noGrp="1"/>
          </p:cNvSpPr>
          <p:nvPr isPhoto="0" userDrawn="0">
            <p:ph idx="1" hasCustomPrompt="0"/>
          </p:nvPr>
        </p:nvSpPr>
        <p:spPr bwMode="auto">
          <a:xfrm>
            <a:off x="265546" y="2001116"/>
            <a:ext cx="9959109" cy="4351338"/>
          </a:xfrm>
        </p:spPr>
        <p:txBody>
          <a:bodyPr>
            <a:normAutofit/>
          </a:bodyPr>
          <a:lstStyle/>
          <a:p>
            <a:pPr lvl="1" indent="0">
              <a:spcBef>
                <a:spcPts val="0"/>
              </a:spcBef>
              <a:buNone/>
              <a:defRPr/>
            </a:pPr>
            <a:endParaRPr lang="en-US">
              <a:solidFill>
                <a:srgbClr val="000000"/>
              </a:solidFill>
              <a:latin typeface="Avenir Book"/>
              <a:ea typeface="Calibri"/>
              <a:cs typeface="Segoe UI"/>
            </a:endParaRPr>
          </a:p>
          <a:p>
            <a:pPr lvl="1" indent="0" algn="ctr">
              <a:spcBef>
                <a:spcPts val="0"/>
              </a:spcBef>
              <a:buNone/>
              <a:defRPr/>
            </a:pPr>
            <a:r>
              <a:rPr lang="fr-FR">
                <a:ea typeface="Calibri"/>
                <a:cs typeface="Times New Roman"/>
              </a:rPr>
              <a:t>« Maintenant, si vous écoutez ma voix, et si vous gardez mon alliance, vous m'appartiendrez entre tous les peuples, car toute la terre est à moi. » </a:t>
            </a:r>
            <a:endParaRPr lang="fr-FR">
              <a:ea typeface="Calibri"/>
              <a:cs typeface="Times New Roman"/>
            </a:endParaRPr>
          </a:p>
          <a:p>
            <a:pPr lvl="1" indent="0" algn="ctr">
              <a:spcBef>
                <a:spcPts val="0"/>
              </a:spcBef>
              <a:buNone/>
              <a:defRPr/>
            </a:pPr>
            <a:r>
              <a:rPr lang="en-US">
                <a:solidFill>
                  <a:srgbClr val="000000"/>
                </a:solidFill>
                <a:ea typeface="Calibri"/>
                <a:cs typeface="Segoe UI"/>
              </a:rPr>
              <a:t>(</a:t>
            </a:r>
            <a:r>
              <a:rPr lang="en-US">
                <a:ea typeface="Calibri"/>
                <a:cs typeface="Times New Roman"/>
              </a:rPr>
              <a:t>Exode</a:t>
            </a:r>
            <a:r>
              <a:rPr lang="en-US">
                <a:ea typeface="Calibri"/>
                <a:cs typeface="Times New Roman"/>
              </a:rPr>
              <a:t> 19:5</a:t>
            </a:r>
            <a:r>
              <a:rPr lang="en-US">
                <a:ea typeface="Calibri"/>
                <a:cs typeface="Times New Roman"/>
              </a:rPr>
              <a:t>).</a:t>
            </a:r>
            <a:endParaRPr/>
          </a:p>
          <a:p>
            <a:pPr lvl="1" indent="0">
              <a:spcBef>
                <a:spcPts val="0"/>
              </a:spcBef>
              <a:buNone/>
              <a:defRPr/>
            </a:pPr>
            <a:endParaRPr lang="en-US">
              <a:latin typeface="Calibri"/>
              <a:ea typeface="Calibri"/>
              <a:cs typeface="Times New Roman"/>
            </a:endParaRPr>
          </a:p>
          <a:p>
            <a:pPr>
              <a:defRPr/>
            </a:pPr>
            <a:r>
              <a:rPr lang="fr-FR"/>
              <a:t>Lorsque vous aurez compris que vous êtes l'enfant de Dieu - la prunelle de Ses yeux, </a:t>
            </a:r>
            <a:r>
              <a:rPr lang="fr-FR"/>
              <a:t>Son </a:t>
            </a:r>
            <a:r>
              <a:rPr lang="fr-FR"/>
              <a:t>trésor spécial - vous trouverez votre véritable valeur personnelle. </a:t>
            </a:r>
            <a:endParaRPr lang="en-US"/>
          </a:p>
          <a:p>
            <a:pPr marL="0" indent="0">
              <a:buNone/>
              <a:defRPr/>
            </a:pPr>
            <a:endParaRPr lang="pt-BR"/>
          </a:p>
          <a:p>
            <a:pPr lvl="1" indent="0">
              <a:spcBef>
                <a:spcPts val="0"/>
              </a:spcBef>
              <a:buNone/>
              <a:defRPr/>
            </a:pPr>
            <a:endParaRPr lang="en-US">
              <a:solidFill>
                <a:srgbClr val="000000"/>
              </a:solidFill>
              <a:latin typeface="Avenir Book"/>
              <a:ea typeface="Calibri"/>
              <a:cs typeface="Segoe UI"/>
            </a:endParaRPr>
          </a:p>
          <a:p>
            <a:pPr lvl="1" indent="0">
              <a:spcBef>
                <a:spcPts val="0"/>
              </a:spcBef>
              <a:buNone/>
              <a:defRPr/>
            </a:pPr>
            <a:endParaRPr lang="en-US">
              <a:solidFill>
                <a:srgbClr val="000000"/>
              </a:solidFill>
              <a:latin typeface="Avenir Book"/>
              <a:ea typeface="Calibri"/>
              <a:cs typeface="Segoe UI"/>
            </a:endParaRPr>
          </a:p>
          <a:p>
            <a:pPr>
              <a:defRPr/>
            </a:pPr>
            <a:endParaRPr lang="pt-B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bg>
      <p:bgPr shadeToTitle="0">
        <a:blipFill>
          <a:blip r:embed="rId2">
            <a:lum/>
          </a:blip>
          <a:srcRect l="0" t="980" r="0" b="980"/>
          <a:stretch/>
        </a:blipFill>
      </p:bgPr>
    </p:bg>
    <p:spTree>
      <p:nvGrpSpPr>
        <p:cNvPr id="1" name="" hidden="0"/>
        <p:cNvGrpSpPr/>
        <p:nvPr isPhoto="0" userDrawn="0"/>
      </p:nvGrpSpPr>
      <p:grpSpPr bwMode="auto">
        <a:xfrm>
          <a:off x="0" y="0"/>
          <a:ext cx="0" cy="0"/>
          <a:chOff x="0" y="0"/>
          <a:chExt cx="0" cy="0"/>
        </a:xfrm>
      </p:grpSpPr>
      <p:sp>
        <p:nvSpPr>
          <p:cNvPr id="2" name="Title 1" hidden="0"/>
          <p:cNvSpPr>
            <a:spLocks noGrp="1"/>
          </p:cNvSpPr>
          <p:nvPr isPhoto="0" userDrawn="0">
            <p:ph type="title" hasCustomPrompt="0"/>
          </p:nvPr>
        </p:nvSpPr>
        <p:spPr bwMode="auto">
          <a:xfrm>
            <a:off x="265545" y="217344"/>
            <a:ext cx="9959109" cy="1325563"/>
          </a:xfrm>
        </p:spPr>
        <p:txBody>
          <a:bodyPr>
            <a:normAutofit/>
          </a:bodyPr>
          <a:lstStyle/>
          <a:p>
            <a:pPr>
              <a:defRPr/>
            </a:pPr>
            <a:r>
              <a:rPr lang="pt-BR" sz="4000">
                <a:latin typeface="Futura LT Book"/>
              </a:rPr>
              <a:t>3. </a:t>
            </a:r>
            <a:r>
              <a:rPr lang="fr-FR" b="1"/>
              <a:t>DIEU VOUS DONNE SON ADN</a:t>
            </a:r>
            <a:endParaRPr/>
          </a:p>
        </p:txBody>
      </p:sp>
      <p:sp>
        <p:nvSpPr>
          <p:cNvPr id="3" name="Content Placeholder 2" hidden="0"/>
          <p:cNvSpPr>
            <a:spLocks noGrp="1"/>
          </p:cNvSpPr>
          <p:nvPr isPhoto="0" userDrawn="0">
            <p:ph idx="1" hasCustomPrompt="0"/>
          </p:nvPr>
        </p:nvSpPr>
        <p:spPr bwMode="auto">
          <a:xfrm>
            <a:off x="265546" y="2001116"/>
            <a:ext cx="9959109" cy="4351338"/>
          </a:xfrm>
        </p:spPr>
        <p:txBody>
          <a:bodyPr/>
          <a:lstStyle/>
          <a:p>
            <a:pPr marL="0" indent="0">
              <a:buNone/>
              <a:defRPr/>
            </a:pPr>
            <a:r>
              <a:rPr lang="en-US">
                <a:solidFill>
                  <a:srgbClr val="5E6373"/>
                </a:solidFill>
              </a:rPr>
              <a:t>DISCUSSION</a:t>
            </a:r>
            <a:endParaRPr/>
          </a:p>
          <a:p>
            <a:pPr>
              <a:defRPr/>
            </a:pPr>
            <a:r>
              <a:rPr lang="fr-FR"/>
              <a:t>Comment vous évaluez-vous ? </a:t>
            </a:r>
            <a:endParaRPr lang="fr-FR"/>
          </a:p>
          <a:p>
            <a:pPr>
              <a:defRPr/>
            </a:pPr>
            <a:r>
              <a:rPr lang="fr-FR"/>
              <a:t>En </a:t>
            </a:r>
            <a:r>
              <a:rPr lang="fr-FR"/>
              <a:t>quoi votre valeur est-elle liée à l'évaluation que vous faites de vous-même ? </a:t>
            </a:r>
            <a:endParaRPr lang="fr-FR"/>
          </a:p>
          <a:p>
            <a:pPr>
              <a:defRPr/>
            </a:pPr>
            <a:r>
              <a:rPr lang="fr-FR"/>
              <a:t>Lorsque </a:t>
            </a:r>
            <a:r>
              <a:rPr lang="fr-FR"/>
              <a:t>vous comprenez que votre véritable valeur personnelle est la façon dont Dieu vous voit - en tant que S</a:t>
            </a:r>
            <a:r>
              <a:rPr lang="fr-FR"/>
              <a:t>a </a:t>
            </a:r>
            <a:r>
              <a:rPr lang="fr-FR"/>
              <a:t>fille, </a:t>
            </a:r>
            <a:r>
              <a:rPr lang="fr-FR"/>
              <a:t>Sa </a:t>
            </a:r>
            <a:r>
              <a:rPr lang="fr-FR"/>
              <a:t>princesse royale - comment cela affecte-t-il votre capacité à vous voir vous-même ?</a:t>
            </a:r>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bg>
      <p:bgPr shadeToTitle="0">
        <a:blipFill>
          <a:blip r:embed="rId2">
            <a:lum/>
          </a:blip>
          <a:srcRect l="0" t="980" r="0" b="980"/>
          <a:stretch/>
        </a:blipFill>
      </p:bgPr>
    </p:bg>
    <p:spTree>
      <p:nvGrpSpPr>
        <p:cNvPr id="1" name="" hidden="0"/>
        <p:cNvGrpSpPr/>
        <p:nvPr isPhoto="0" userDrawn="0"/>
      </p:nvGrpSpPr>
      <p:grpSpPr bwMode="auto">
        <a:xfrm>
          <a:off x="0" y="0"/>
          <a:ext cx="0" cy="0"/>
          <a:chOff x="0" y="0"/>
          <a:chExt cx="0" cy="0"/>
        </a:xfrm>
      </p:grpSpPr>
      <p:sp>
        <p:nvSpPr>
          <p:cNvPr id="2" name="Title 1" hidden="0"/>
          <p:cNvSpPr>
            <a:spLocks noGrp="1"/>
          </p:cNvSpPr>
          <p:nvPr isPhoto="0" userDrawn="0">
            <p:ph type="title" hasCustomPrompt="0"/>
          </p:nvPr>
        </p:nvSpPr>
        <p:spPr bwMode="auto">
          <a:xfrm>
            <a:off x="265545" y="217344"/>
            <a:ext cx="7596307" cy="1325563"/>
          </a:xfrm>
        </p:spPr>
        <p:txBody>
          <a:bodyPr>
            <a:normAutofit/>
          </a:bodyPr>
          <a:lstStyle/>
          <a:p>
            <a:pPr>
              <a:defRPr/>
            </a:pPr>
            <a:r>
              <a:rPr lang="pt-BR" sz="4000">
                <a:latin typeface="Futura LT Book"/>
              </a:rPr>
              <a:t>4. </a:t>
            </a:r>
            <a:r>
              <a:rPr lang="fr-FR" sz="4000" b="1"/>
              <a:t>DIEU EST VOTRE PROTECTEUR</a:t>
            </a:r>
            <a:endParaRPr sz="4000"/>
          </a:p>
        </p:txBody>
      </p:sp>
      <p:sp>
        <p:nvSpPr>
          <p:cNvPr id="3" name="Content Placeholder 2" hidden="0"/>
          <p:cNvSpPr>
            <a:spLocks noGrp="1"/>
          </p:cNvSpPr>
          <p:nvPr isPhoto="0" userDrawn="0">
            <p:ph idx="1" hasCustomPrompt="0"/>
          </p:nvPr>
        </p:nvSpPr>
        <p:spPr bwMode="auto">
          <a:xfrm>
            <a:off x="265546" y="2001116"/>
            <a:ext cx="9959109" cy="4351338"/>
          </a:xfrm>
        </p:spPr>
        <p:txBody>
          <a:bodyPr>
            <a:normAutofit/>
          </a:bodyPr>
          <a:lstStyle/>
          <a:p>
            <a:pPr>
              <a:defRPr/>
            </a:pPr>
            <a:r>
              <a:rPr lang="fr-FR"/>
              <a:t>Sous </a:t>
            </a:r>
            <a:r>
              <a:rPr lang="fr-FR"/>
              <a:t>Son </a:t>
            </a:r>
            <a:r>
              <a:rPr lang="fr-FR"/>
              <a:t>ombre, il n'y a pas de peur, seulement de la sécurité. </a:t>
            </a:r>
            <a:endParaRPr lang="fr-FR"/>
          </a:p>
          <a:p>
            <a:pPr>
              <a:defRPr/>
            </a:pPr>
            <a:endParaRPr lang="en-US" sz="2400">
              <a:solidFill>
                <a:srgbClr val="000000"/>
              </a:solidFill>
              <a:latin typeface="Avenir Book"/>
              <a:ea typeface="Calibri"/>
              <a:cs typeface="Segoe UI"/>
            </a:endParaRPr>
          </a:p>
          <a:p>
            <a:pPr marL="0" indent="0" algn="ctr">
              <a:buNone/>
              <a:defRPr/>
            </a:pPr>
            <a:r>
              <a:rPr lang="fr-FR"/>
              <a:t>« Celui qui demeure sous l'abri du Très-Haut </a:t>
            </a:r>
            <a:r>
              <a:rPr lang="fr-FR">
                <a:solidFill>
                  <a:srgbClr val="A1646A"/>
                </a:solidFill>
              </a:rPr>
              <a:t>repose </a:t>
            </a:r>
            <a:r>
              <a:rPr lang="fr-FR">
                <a:solidFill>
                  <a:srgbClr val="A1646A"/>
                </a:solidFill>
              </a:rPr>
              <a:t>à l'ombre </a:t>
            </a:r>
            <a:r>
              <a:rPr lang="fr-FR"/>
              <a:t>du Tout Puissant. » (Psaume 91:1)</a:t>
            </a:r>
            <a:endParaRPr lang="en-US"/>
          </a:p>
          <a:p>
            <a:pPr lvl="2" indent="0">
              <a:spcBef>
                <a:spcPts val="0"/>
              </a:spcBef>
              <a:buNone/>
              <a:defRPr/>
            </a:pPr>
            <a:endParaRPr lang="en-US" sz="2400">
              <a:latin typeface="Calibri"/>
              <a:ea typeface="Calibri"/>
              <a:cs typeface="Times New Roman"/>
            </a:endParaRPr>
          </a:p>
          <a:p>
            <a:pPr>
              <a:defRPr/>
            </a:pPr>
            <a:r>
              <a:rPr lang="fr-FR"/>
              <a:t>Entraînez-vous à mettre votre confiance dans la force du Seigneur qui vous aime, même lorsque vous êtes têtu, rebelle ou coincé dans la pire des situations</a:t>
            </a:r>
            <a:r>
              <a:rPr lang="fr-FR"/>
              <a:t>.</a:t>
            </a:r>
            <a:endParaRPr lang="en-US"/>
          </a:p>
          <a:p>
            <a:pPr>
              <a:defRPr/>
            </a:pPr>
            <a:endParaRPr lang="en-US" sz="2400">
              <a:latin typeface="Avenir Book"/>
              <a:ea typeface="Calibri"/>
              <a:cs typeface="Times New Roman"/>
            </a:endParaRPr>
          </a:p>
          <a:p>
            <a:pPr marL="914400" lvl="2" indent="0">
              <a:buNone/>
              <a:defRPr/>
            </a:pPr>
            <a:r>
              <a:rPr lang="fr-FR" sz="2400">
                <a:ea typeface="Calibri"/>
                <a:cs typeface="Times New Roman"/>
              </a:rPr>
              <a:t>« L'Eternel est </a:t>
            </a:r>
            <a:r>
              <a:rPr lang="fr-FR" sz="2400">
                <a:solidFill>
                  <a:srgbClr val="A1646A"/>
                </a:solidFill>
                <a:ea typeface="Calibri"/>
                <a:cs typeface="Times New Roman"/>
              </a:rPr>
              <a:t>ma force et mon </a:t>
            </a:r>
            <a:r>
              <a:rPr lang="fr-FR" sz="2400">
                <a:solidFill>
                  <a:srgbClr val="A1646A"/>
                </a:solidFill>
                <a:ea typeface="Calibri"/>
                <a:cs typeface="Times New Roman"/>
              </a:rPr>
              <a:t>bouclier</a:t>
            </a:r>
            <a:r>
              <a:rPr lang="fr-FR" sz="2400">
                <a:ea typeface="Calibri"/>
                <a:cs typeface="Times New Roman"/>
              </a:rPr>
              <a:t>… » </a:t>
            </a:r>
            <a:r>
              <a:rPr lang="en-US" sz="2400">
                <a:ea typeface="Calibri"/>
                <a:cs typeface="Times New Roman"/>
              </a:rPr>
              <a:t>(</a:t>
            </a:r>
            <a:r>
              <a:rPr lang="en-US" sz="2400">
                <a:ea typeface="Calibri"/>
                <a:cs typeface="Times New Roman"/>
              </a:rPr>
              <a:t>Psaume</a:t>
            </a:r>
            <a:r>
              <a:rPr lang="en-US" sz="2400">
                <a:ea typeface="Calibri"/>
                <a:cs typeface="Times New Roman"/>
              </a:rPr>
              <a:t> </a:t>
            </a:r>
            <a:r>
              <a:rPr lang="en-US" sz="2400">
                <a:ea typeface="Calibri"/>
                <a:cs typeface="Times New Roman"/>
              </a:rPr>
              <a:t>28:7).</a:t>
            </a:r>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bg>
      <p:bgPr shadeToTitle="0">
        <a:blipFill>
          <a:blip r:embed="rId2">
            <a:lum/>
          </a:blip>
          <a:srcRect l="0" t="980" r="0" b="980"/>
          <a:stretch/>
        </a:blipFill>
      </p:bgPr>
    </p:bg>
    <p:spTree>
      <p:nvGrpSpPr>
        <p:cNvPr id="1" name="" hidden="0"/>
        <p:cNvGrpSpPr/>
        <p:nvPr isPhoto="0" userDrawn="0"/>
      </p:nvGrpSpPr>
      <p:grpSpPr bwMode="auto">
        <a:xfrm>
          <a:off x="0" y="0"/>
          <a:ext cx="0" cy="0"/>
          <a:chOff x="0" y="0"/>
          <a:chExt cx="0" cy="0"/>
        </a:xfrm>
      </p:grpSpPr>
      <p:sp>
        <p:nvSpPr>
          <p:cNvPr id="2" name="Title 1" hidden="0"/>
          <p:cNvSpPr>
            <a:spLocks noGrp="1"/>
          </p:cNvSpPr>
          <p:nvPr isPhoto="0" userDrawn="0">
            <p:ph type="title" hasCustomPrompt="0"/>
          </p:nvPr>
        </p:nvSpPr>
        <p:spPr bwMode="auto">
          <a:xfrm>
            <a:off x="265546" y="217344"/>
            <a:ext cx="7526732" cy="1325563"/>
          </a:xfrm>
        </p:spPr>
        <p:txBody>
          <a:bodyPr>
            <a:normAutofit/>
          </a:bodyPr>
          <a:lstStyle/>
          <a:p>
            <a:pPr>
              <a:defRPr/>
            </a:pPr>
            <a:r>
              <a:rPr lang="pt-BR" sz="4000">
                <a:latin typeface="Futura LT Book"/>
              </a:rPr>
              <a:t>4. </a:t>
            </a:r>
            <a:r>
              <a:rPr lang="fr-FR" sz="4000" b="1"/>
              <a:t>DIEU EST VOTRE PROTECTEUR</a:t>
            </a:r>
            <a:endParaRPr sz="4000"/>
          </a:p>
        </p:txBody>
      </p:sp>
      <p:sp>
        <p:nvSpPr>
          <p:cNvPr id="3" name="Content Placeholder 2" hidden="0"/>
          <p:cNvSpPr>
            <a:spLocks noGrp="1"/>
          </p:cNvSpPr>
          <p:nvPr isPhoto="0" userDrawn="0">
            <p:ph idx="1" hasCustomPrompt="0"/>
          </p:nvPr>
        </p:nvSpPr>
        <p:spPr bwMode="auto">
          <a:xfrm>
            <a:off x="265546" y="2001116"/>
            <a:ext cx="9959109" cy="4351338"/>
          </a:xfrm>
        </p:spPr>
        <p:txBody>
          <a:bodyPr/>
          <a:lstStyle/>
          <a:p>
            <a:pPr>
              <a:defRPr/>
            </a:pPr>
            <a:r>
              <a:rPr lang="fr-FR"/>
              <a:t>La protection de Dieu ne signifie pas que nous n'aurons pas de problèmes dans notre vie. Mais elle signifie qu'Il sera là avec nous, même dans les moments difficiles. Il nous fera passer à travers. </a:t>
            </a:r>
            <a:endParaRPr lang="en-US"/>
          </a:p>
          <a:p>
            <a:pPr lvl="1" indent="0">
              <a:spcBef>
                <a:spcPts val="0"/>
              </a:spcBef>
              <a:buNone/>
              <a:defRPr/>
            </a:pPr>
            <a:endParaRPr lang="en-US">
              <a:solidFill>
                <a:srgbClr val="000000"/>
              </a:solidFill>
              <a:latin typeface="Avenir Book"/>
              <a:ea typeface="Calibri"/>
              <a:cs typeface="Segoe UI"/>
            </a:endParaRPr>
          </a:p>
          <a:p>
            <a:pPr marL="0" indent="0" algn="ctr">
              <a:buNone/>
              <a:defRPr/>
            </a:pPr>
            <a:r>
              <a:rPr lang="fr-FR"/>
              <a:t>« Si tu </a:t>
            </a:r>
            <a:r>
              <a:rPr lang="fr-FR">
                <a:solidFill>
                  <a:srgbClr val="A1646A"/>
                </a:solidFill>
              </a:rPr>
              <a:t>traverses les eaux, </a:t>
            </a:r>
            <a:r>
              <a:rPr lang="fr-FR"/>
              <a:t>je serai avec toi </a:t>
            </a:r>
            <a:r>
              <a:rPr lang="fr-FR"/>
              <a:t>et </a:t>
            </a:r>
            <a:r>
              <a:rPr lang="fr-FR"/>
              <a:t>les fleuves, ils ne te submergeront </a:t>
            </a:r>
            <a:r>
              <a:rPr lang="fr-FR"/>
              <a:t>point. Si </a:t>
            </a:r>
            <a:r>
              <a:rPr lang="fr-FR"/>
              <a:t>tu marches dans le feu, tu ne te brûleras </a:t>
            </a:r>
            <a:r>
              <a:rPr lang="fr-FR"/>
              <a:t>pas et </a:t>
            </a:r>
            <a:r>
              <a:rPr lang="fr-FR"/>
              <a:t>la flamme ne t'embrasera pas. » (Ésaïe 43:2)</a:t>
            </a:r>
            <a:endParaRPr lang="en-US"/>
          </a:p>
          <a:p>
            <a:pPr marL="0" indent="0">
              <a:buNone/>
              <a:defRPr/>
            </a:pPr>
            <a:endParaRPr lang="pt-B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bg>
      <p:bgPr shadeToTitle="0">
        <a:blipFill>
          <a:blip r:embed="rId2">
            <a:lum/>
          </a:blip>
          <a:srcRect l="0" t="980" r="0" b="980"/>
          <a:stretch/>
        </a:blipFill>
      </p:bgPr>
    </p:bg>
    <p:spTree>
      <p:nvGrpSpPr>
        <p:cNvPr id="1" name="" hidden="0"/>
        <p:cNvGrpSpPr/>
        <p:nvPr isPhoto="0" userDrawn="0"/>
      </p:nvGrpSpPr>
      <p:grpSpPr bwMode="auto">
        <a:xfrm>
          <a:off x="0" y="0"/>
          <a:ext cx="0" cy="0"/>
          <a:chOff x="0" y="0"/>
          <a:chExt cx="0" cy="0"/>
        </a:xfrm>
      </p:grpSpPr>
      <p:sp>
        <p:nvSpPr>
          <p:cNvPr id="2" name="Title 1" hidden="0"/>
          <p:cNvSpPr>
            <a:spLocks noGrp="1"/>
          </p:cNvSpPr>
          <p:nvPr isPhoto="0" userDrawn="0">
            <p:ph type="title" hasCustomPrompt="0"/>
          </p:nvPr>
        </p:nvSpPr>
        <p:spPr bwMode="auto">
          <a:xfrm>
            <a:off x="265545" y="217344"/>
            <a:ext cx="9959109" cy="1325563"/>
          </a:xfrm>
        </p:spPr>
        <p:txBody>
          <a:bodyPr>
            <a:normAutofit/>
          </a:bodyPr>
          <a:lstStyle/>
          <a:p>
            <a:pPr>
              <a:defRPr/>
            </a:pPr>
            <a:r>
              <a:rPr lang="pt-BR" sz="4000">
                <a:latin typeface="Futura LT Book"/>
              </a:rPr>
              <a:t>4. </a:t>
            </a:r>
            <a:r>
              <a:rPr lang="fr-FR" sz="4000" b="1"/>
              <a:t>DIEU EST VOTRE PROTECTEUR</a:t>
            </a:r>
            <a:endParaRPr sz="4000"/>
          </a:p>
        </p:txBody>
      </p:sp>
      <p:sp>
        <p:nvSpPr>
          <p:cNvPr id="3" name="Content Placeholder 2" hidden="0"/>
          <p:cNvSpPr>
            <a:spLocks noGrp="1"/>
          </p:cNvSpPr>
          <p:nvPr isPhoto="0" userDrawn="0">
            <p:ph idx="1" hasCustomPrompt="0"/>
          </p:nvPr>
        </p:nvSpPr>
        <p:spPr bwMode="auto">
          <a:xfrm>
            <a:off x="265546" y="2001116"/>
            <a:ext cx="9959109" cy="4351338"/>
          </a:xfrm>
        </p:spPr>
        <p:txBody>
          <a:bodyPr/>
          <a:lstStyle/>
          <a:p>
            <a:pPr marL="0" indent="0">
              <a:buNone/>
              <a:defRPr/>
            </a:pPr>
            <a:r>
              <a:rPr lang="en-US">
                <a:solidFill>
                  <a:srgbClr val="5E6373"/>
                </a:solidFill>
              </a:rPr>
              <a:t>DISCUSSION</a:t>
            </a:r>
            <a:endParaRPr/>
          </a:p>
          <a:p>
            <a:pPr>
              <a:defRPr/>
            </a:pPr>
            <a:r>
              <a:rPr lang="fr-FR"/>
              <a:t>Comment comprenez-vous cette promesse ? </a:t>
            </a:r>
            <a:endParaRPr lang="en-US">
              <a:solidFill>
                <a:srgbClr val="0E101A"/>
              </a:solidFill>
              <a:latin typeface="Avenir Book"/>
              <a:ea typeface="Times New Roman"/>
              <a:cs typeface="Times New Roman"/>
            </a:endParaRPr>
          </a:p>
          <a:p>
            <a:pPr marL="457200" lvl="1" indent="0">
              <a:buNone/>
              <a:defRPr/>
            </a:pPr>
            <a:r>
              <a:rPr lang="fr-FR"/>
              <a:t>« Le nom de l'Eternel est une </a:t>
            </a:r>
            <a:r>
              <a:rPr lang="fr-FR">
                <a:solidFill>
                  <a:srgbClr val="A1646A"/>
                </a:solidFill>
              </a:rPr>
              <a:t>tour </a:t>
            </a:r>
            <a:r>
              <a:rPr lang="fr-FR">
                <a:solidFill>
                  <a:srgbClr val="A1646A"/>
                </a:solidFill>
              </a:rPr>
              <a:t>forte. </a:t>
            </a:r>
            <a:r>
              <a:rPr lang="fr-FR"/>
              <a:t>Le </a:t>
            </a:r>
            <a:r>
              <a:rPr lang="fr-FR"/>
              <a:t>juste s'y </a:t>
            </a:r>
            <a:r>
              <a:rPr lang="fr-FR">
                <a:solidFill>
                  <a:srgbClr val="A1646A"/>
                </a:solidFill>
              </a:rPr>
              <a:t>réfugie</a:t>
            </a:r>
            <a:r>
              <a:rPr lang="fr-FR"/>
              <a:t> </a:t>
            </a:r>
            <a:r>
              <a:rPr lang="fr-FR"/>
              <a:t>et se trouve en sûreté. » (Proverbes 18:10). </a:t>
            </a:r>
            <a:endParaRPr lang="en-US"/>
          </a:p>
          <a:p>
            <a:pPr>
              <a:defRPr/>
            </a:pPr>
            <a:r>
              <a:rPr lang="fr-FR"/>
              <a:t>Comment le nom de Dieu peut-il être une tour de refuge pour vous ? </a:t>
            </a:r>
            <a:endParaRPr lang="fr-FR"/>
          </a:p>
          <a:p>
            <a:pPr>
              <a:defRPr/>
            </a:pPr>
            <a:r>
              <a:rPr lang="fr-FR"/>
              <a:t>Dressez </a:t>
            </a:r>
            <a:r>
              <a:rPr lang="fr-FR"/>
              <a:t>une liste des symboles et des métaphores que les auteurs bibliques ont utilisés pour décrire la force et la protection de Dieu pour s</a:t>
            </a:r>
            <a:r>
              <a:rPr lang="fr-FR"/>
              <a:t>on </a:t>
            </a:r>
            <a:r>
              <a:rPr lang="fr-FR"/>
              <a:t>peuple.</a:t>
            </a:r>
            <a:endParaRPr lang="en-US"/>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bg>
      <p:bgPr shadeToTitle="0">
        <a:blipFill>
          <a:blip r:embed="rId2">
            <a:lum/>
          </a:blip>
          <a:srcRect l="0" t="980" r="0" b="980"/>
          <a:stretch/>
        </a:blipFill>
      </p:bgPr>
    </p:bg>
    <p:spTree>
      <p:nvGrpSpPr>
        <p:cNvPr id="1" name="" hidden="0"/>
        <p:cNvGrpSpPr/>
        <p:nvPr isPhoto="0" userDrawn="0"/>
      </p:nvGrpSpPr>
      <p:grpSpPr bwMode="auto">
        <a:xfrm>
          <a:off x="0" y="0"/>
          <a:ext cx="0" cy="0"/>
          <a:chOff x="0" y="0"/>
          <a:chExt cx="0" cy="0"/>
        </a:xfrm>
      </p:grpSpPr>
      <p:sp>
        <p:nvSpPr>
          <p:cNvPr id="2" name="Title 1" hidden="0"/>
          <p:cNvSpPr>
            <a:spLocks noGrp="1"/>
          </p:cNvSpPr>
          <p:nvPr isPhoto="0" userDrawn="0">
            <p:ph type="title" hasCustomPrompt="0"/>
          </p:nvPr>
        </p:nvSpPr>
        <p:spPr bwMode="auto">
          <a:xfrm>
            <a:off x="265545" y="217344"/>
            <a:ext cx="7695697" cy="1432552"/>
          </a:xfrm>
        </p:spPr>
        <p:txBody>
          <a:bodyPr>
            <a:normAutofit/>
          </a:bodyPr>
          <a:lstStyle/>
          <a:p>
            <a:pPr>
              <a:defRPr/>
            </a:pPr>
            <a:r>
              <a:rPr lang="pt-BR" sz="4000">
                <a:latin typeface="Futura LT Book"/>
              </a:rPr>
              <a:t>5. </a:t>
            </a:r>
            <a:r>
              <a:rPr lang="fr-FR" sz="4000" b="1"/>
              <a:t>DIEU EST TON LIBÉRATEUR</a:t>
            </a:r>
            <a:endParaRPr sz="4000"/>
          </a:p>
        </p:txBody>
      </p:sp>
      <p:sp>
        <p:nvSpPr>
          <p:cNvPr id="3" name="Content Placeholder 2" hidden="0"/>
          <p:cNvSpPr>
            <a:spLocks noGrp="1"/>
          </p:cNvSpPr>
          <p:nvPr isPhoto="0" userDrawn="0">
            <p:ph idx="1" hasCustomPrompt="0"/>
          </p:nvPr>
        </p:nvSpPr>
        <p:spPr bwMode="auto">
          <a:xfrm>
            <a:off x="265546" y="2001116"/>
            <a:ext cx="9959109" cy="4351338"/>
          </a:xfrm>
        </p:spPr>
        <p:txBody>
          <a:bodyPr>
            <a:normAutofit/>
          </a:bodyPr>
          <a:lstStyle/>
          <a:p>
            <a:pPr marL="0" indent="0">
              <a:buNone/>
              <a:defRPr/>
            </a:pPr>
            <a:r>
              <a:rPr lang="fr-FR"/>
              <a:t>Extrait d'une prière de David </a:t>
            </a:r>
            <a:r>
              <a:rPr lang="en-US"/>
              <a:t>:</a:t>
            </a:r>
            <a:endParaRPr/>
          </a:p>
          <a:p>
            <a:pPr lvl="1" indent="0">
              <a:spcBef>
                <a:spcPts val="0"/>
              </a:spcBef>
              <a:buNone/>
              <a:defRPr/>
            </a:pPr>
            <a:endParaRPr lang="en-US">
              <a:solidFill>
                <a:srgbClr val="000000"/>
              </a:solidFill>
              <a:latin typeface="Avenir Book"/>
              <a:ea typeface="Calibri"/>
              <a:cs typeface="Segoe UI"/>
            </a:endParaRPr>
          </a:p>
          <a:p>
            <a:pPr lvl="1" indent="0">
              <a:spcBef>
                <a:spcPts val="0"/>
              </a:spcBef>
              <a:buNone/>
              <a:defRPr/>
            </a:pPr>
            <a:endParaRPr lang="en-US">
              <a:solidFill>
                <a:srgbClr val="000000"/>
              </a:solidFill>
              <a:latin typeface="Avenir Book"/>
              <a:ea typeface="Calibri"/>
              <a:cs typeface="Segoe UI"/>
            </a:endParaRPr>
          </a:p>
          <a:p>
            <a:pPr marL="0" indent="0" algn="ctr">
              <a:buNone/>
              <a:defRPr/>
            </a:pPr>
            <a:r>
              <a:rPr lang="fr-FR"/>
              <a:t>« </a:t>
            </a:r>
            <a:r>
              <a:rPr lang="fr-FR"/>
              <a:t>Garde-moi</a:t>
            </a:r>
            <a:r>
              <a:rPr lang="fr-FR"/>
              <a:t> comme la </a:t>
            </a:r>
            <a:r>
              <a:rPr lang="fr-FR">
                <a:solidFill>
                  <a:srgbClr val="A1646A"/>
                </a:solidFill>
              </a:rPr>
              <a:t>prunelle de </a:t>
            </a:r>
            <a:r>
              <a:rPr lang="fr-FR">
                <a:solidFill>
                  <a:srgbClr val="A1646A"/>
                </a:solidFill>
              </a:rPr>
              <a:t>l'œil. </a:t>
            </a:r>
            <a:r>
              <a:rPr lang="fr-FR"/>
              <a:t>Protège-moi</a:t>
            </a:r>
            <a:r>
              <a:rPr lang="fr-FR"/>
              <a:t>, à l'ombre de </a:t>
            </a:r>
            <a:r>
              <a:rPr lang="fr-FR"/>
              <a:t>Tes </a:t>
            </a:r>
            <a:r>
              <a:rPr lang="fr-FR"/>
              <a:t>ailes, contre les méchants qui me persécutent, contre mes ennemis acharnés qui m'enveloppent. » </a:t>
            </a:r>
            <a:endParaRPr lang="fr-FR"/>
          </a:p>
          <a:p>
            <a:pPr marL="0" indent="0" algn="ctr">
              <a:buNone/>
              <a:defRPr/>
            </a:pPr>
            <a:r>
              <a:rPr lang="fr-FR"/>
              <a:t>(</a:t>
            </a:r>
            <a:r>
              <a:rPr lang="fr-FR"/>
              <a:t>Psaume 17:8-9)</a:t>
            </a:r>
            <a:endParaRPr lang="en-US"/>
          </a:p>
          <a:p>
            <a:pPr marL="457200">
              <a:spcBef>
                <a:spcPts val="0"/>
              </a:spcBef>
              <a:defRPr/>
            </a:pPr>
            <a:endParaRPr lang="en-US" sz="1800">
              <a:latin typeface="Calibri"/>
              <a:ea typeface="Calibri"/>
              <a:cs typeface="Times New Roman"/>
            </a:endParaRPr>
          </a:p>
          <a:p>
            <a:pPr>
              <a:defRPr/>
            </a:pPr>
            <a:endParaRPr lang="pt-B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bg>
      <p:bgPr shadeToTitle="0">
        <a:blipFill>
          <a:blip r:embed="rId2">
            <a:lum/>
          </a:blip>
          <a:srcRect l="0" t="980" r="0" b="980"/>
          <a:stretch/>
        </a:blipFill>
      </p:bgPr>
    </p:bg>
    <p:spTree>
      <p:nvGrpSpPr>
        <p:cNvPr id="1" name="" hidden="0"/>
        <p:cNvGrpSpPr/>
        <p:nvPr isPhoto="0" userDrawn="0"/>
      </p:nvGrpSpPr>
      <p:grpSpPr bwMode="auto">
        <a:xfrm>
          <a:off x="0" y="0"/>
          <a:ext cx="0" cy="0"/>
          <a:chOff x="0" y="0"/>
          <a:chExt cx="0" cy="0"/>
        </a:xfrm>
      </p:grpSpPr>
      <p:sp>
        <p:nvSpPr>
          <p:cNvPr id="2" name="Title 1" hidden="0"/>
          <p:cNvSpPr>
            <a:spLocks noGrp="1"/>
          </p:cNvSpPr>
          <p:nvPr isPhoto="0" userDrawn="0">
            <p:ph type="title" hasCustomPrompt="0"/>
          </p:nvPr>
        </p:nvSpPr>
        <p:spPr bwMode="auto">
          <a:xfrm>
            <a:off x="265545" y="217344"/>
            <a:ext cx="7725515" cy="1432552"/>
          </a:xfrm>
        </p:spPr>
        <p:txBody>
          <a:bodyPr>
            <a:normAutofit/>
          </a:bodyPr>
          <a:lstStyle/>
          <a:p>
            <a:pPr>
              <a:defRPr/>
            </a:pPr>
            <a:r>
              <a:rPr lang="pt-BR" sz="4000">
                <a:latin typeface="Futura LT Book"/>
              </a:rPr>
              <a:t>5. </a:t>
            </a:r>
            <a:r>
              <a:rPr lang="fr-FR" sz="4000" b="1"/>
              <a:t>DIEU EST TON LIBÉRATEUR</a:t>
            </a:r>
            <a:endParaRPr sz="4000"/>
          </a:p>
        </p:txBody>
      </p:sp>
      <p:sp>
        <p:nvSpPr>
          <p:cNvPr id="3" name="Content Placeholder 2" hidden="0"/>
          <p:cNvSpPr>
            <a:spLocks noGrp="1"/>
          </p:cNvSpPr>
          <p:nvPr isPhoto="0" userDrawn="0">
            <p:ph idx="1" hasCustomPrompt="0"/>
          </p:nvPr>
        </p:nvSpPr>
        <p:spPr bwMode="auto">
          <a:xfrm>
            <a:off x="265546" y="2001116"/>
            <a:ext cx="9959109" cy="4351338"/>
          </a:xfrm>
        </p:spPr>
        <p:txBody>
          <a:bodyPr>
            <a:normAutofit lnSpcReduction="10000"/>
          </a:bodyPr>
          <a:lstStyle/>
          <a:p>
            <a:pPr>
              <a:defRPr/>
            </a:pPr>
            <a:r>
              <a:rPr lang="fr-FR"/>
              <a:t>L'ennemi qui s'immisce en vous, s'immisce dans la prunelle des yeux de Dieu. Et Dieu réagit toujours à l'interférence. </a:t>
            </a:r>
            <a:endParaRPr/>
          </a:p>
          <a:p>
            <a:pPr marL="0" indent="0">
              <a:buNone/>
              <a:defRPr/>
            </a:pPr>
            <a:endParaRPr lang="en-US"/>
          </a:p>
          <a:p>
            <a:pPr marL="0" indent="0" algn="ctr">
              <a:buNone/>
              <a:defRPr/>
            </a:pPr>
            <a:r>
              <a:rPr lang="fr-FR"/>
              <a:t>« Le malheur atteint souvent le juste, </a:t>
            </a:r>
            <a:r>
              <a:rPr lang="fr-FR"/>
              <a:t>mais </a:t>
            </a:r>
            <a:r>
              <a:rPr lang="fr-FR"/>
              <a:t>l'</a:t>
            </a:r>
            <a:r>
              <a:rPr lang="fr-FR">
                <a:solidFill>
                  <a:srgbClr val="A1646A"/>
                </a:solidFill>
              </a:rPr>
              <a:t>Eternel l'en délivre toujours</a:t>
            </a:r>
            <a:r>
              <a:rPr lang="fr-FR"/>
              <a:t>. » (Psaume 34:19)</a:t>
            </a:r>
            <a:endParaRPr lang="en-US"/>
          </a:p>
          <a:p>
            <a:pPr marL="0" indent="0" algn="ctr">
              <a:buNone/>
              <a:defRPr/>
            </a:pPr>
            <a:endParaRPr lang="en-US"/>
          </a:p>
          <a:p>
            <a:pPr marL="0" lvl="1" indent="0" algn="ctr">
              <a:spcBef>
                <a:spcPts val="1000"/>
              </a:spcBef>
              <a:buNone/>
              <a:defRPr/>
            </a:pPr>
            <a:r>
              <a:rPr lang="fr-FR" sz="2800"/>
              <a:t>« Mais l'Eternel est avec moi comme </a:t>
            </a:r>
            <a:r>
              <a:rPr lang="fr-FR" sz="2800">
                <a:solidFill>
                  <a:srgbClr val="A1646A"/>
                </a:solidFill>
              </a:rPr>
              <a:t>un héros puissant </a:t>
            </a:r>
            <a:r>
              <a:rPr lang="fr-FR" sz="2800"/>
              <a:t>; c'est pourquoi mes persécuteurs chancellent et n'auront pas le dessus. Ils seront remplis de confusion pour n'avoir pas réussi. Ce sera une honte éternelle qui ne s'oubliera pas. » (Jérémie </a:t>
            </a:r>
            <a:r>
              <a:rPr lang="fr-FR" sz="2800"/>
              <a:t>20:11)</a:t>
            </a:r>
            <a:endParaRPr lang="en-US" sz="2800"/>
          </a:p>
          <a:p>
            <a:pPr>
              <a:defRPr/>
            </a:pPr>
            <a:endParaRPr lang="pt-B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bg>
      <p:bgPr shadeToTitle="0">
        <a:blipFill>
          <a:blip r:embed="rId2">
            <a:lum/>
          </a:blip>
          <a:srcRect l="0" t="980" r="0" b="980"/>
          <a:stretch/>
        </a:blipFill>
      </p:bgPr>
    </p:bg>
    <p:spTree>
      <p:nvGrpSpPr>
        <p:cNvPr id="1" name="" hidden="0"/>
        <p:cNvGrpSpPr/>
        <p:nvPr isPhoto="0" userDrawn="0"/>
      </p:nvGrpSpPr>
      <p:grpSpPr bwMode="auto">
        <a:xfrm>
          <a:off x="0" y="0"/>
          <a:ext cx="0" cy="0"/>
          <a:chOff x="0" y="0"/>
          <a:chExt cx="0" cy="0"/>
        </a:xfrm>
      </p:grpSpPr>
      <p:sp>
        <p:nvSpPr>
          <p:cNvPr id="2" name="Title 1" hidden="0"/>
          <p:cNvSpPr>
            <a:spLocks noGrp="1"/>
          </p:cNvSpPr>
          <p:nvPr isPhoto="0" userDrawn="0">
            <p:ph type="title" hasCustomPrompt="0"/>
          </p:nvPr>
        </p:nvSpPr>
        <p:spPr bwMode="auto">
          <a:xfrm>
            <a:off x="265545" y="217344"/>
            <a:ext cx="9959109" cy="1325563"/>
          </a:xfrm>
        </p:spPr>
        <p:txBody>
          <a:bodyPr>
            <a:normAutofit/>
          </a:bodyPr>
          <a:lstStyle/>
          <a:p>
            <a:pPr>
              <a:defRPr/>
            </a:pPr>
            <a:r>
              <a:rPr lang="pt-BR" sz="4000">
                <a:latin typeface="Futura LT Book"/>
              </a:rPr>
              <a:t>5. </a:t>
            </a:r>
            <a:r>
              <a:rPr lang="fr-FR" sz="4000" b="1"/>
              <a:t>DIEU EST TON LIBÉRATEUR</a:t>
            </a:r>
            <a:endParaRPr sz="4000"/>
          </a:p>
        </p:txBody>
      </p:sp>
      <p:sp>
        <p:nvSpPr>
          <p:cNvPr id="3" name="Content Placeholder 2" hidden="0"/>
          <p:cNvSpPr>
            <a:spLocks noGrp="1"/>
          </p:cNvSpPr>
          <p:nvPr isPhoto="0" userDrawn="0">
            <p:ph idx="1" hasCustomPrompt="0"/>
          </p:nvPr>
        </p:nvSpPr>
        <p:spPr bwMode="auto">
          <a:xfrm>
            <a:off x="265546" y="2001116"/>
            <a:ext cx="9959109" cy="4351338"/>
          </a:xfrm>
        </p:spPr>
        <p:txBody>
          <a:bodyPr/>
          <a:lstStyle/>
          <a:p>
            <a:pPr marL="0" indent="0">
              <a:buNone/>
              <a:defRPr/>
            </a:pPr>
            <a:r>
              <a:rPr lang="en-US">
                <a:solidFill>
                  <a:srgbClr val="5E6373"/>
                </a:solidFill>
              </a:rPr>
              <a:t>DISCUSSION</a:t>
            </a:r>
            <a:endParaRPr/>
          </a:p>
          <a:p>
            <a:pPr>
              <a:defRPr/>
            </a:pPr>
            <a:r>
              <a:rPr lang="fr-FR"/>
              <a:t>Quelle est la différence entre </a:t>
            </a:r>
            <a:endParaRPr/>
          </a:p>
          <a:p>
            <a:pPr lvl="1">
              <a:defRPr/>
            </a:pPr>
            <a:r>
              <a:rPr lang="fr-FR"/>
              <a:t>protection </a:t>
            </a:r>
            <a:endParaRPr/>
          </a:p>
          <a:p>
            <a:pPr lvl="1">
              <a:defRPr/>
            </a:pPr>
            <a:r>
              <a:rPr lang="fr-FR"/>
              <a:t>délivrance</a:t>
            </a:r>
            <a:endParaRPr/>
          </a:p>
          <a:p>
            <a:pPr>
              <a:defRPr/>
            </a:pPr>
            <a:r>
              <a:rPr lang="fr-FR"/>
              <a:t>Quelle est la différence entre</a:t>
            </a:r>
            <a:endParaRPr/>
          </a:p>
          <a:p>
            <a:pPr lvl="1">
              <a:defRPr/>
            </a:pPr>
            <a:r>
              <a:rPr lang="fr-FR"/>
              <a:t>Notre rédemption</a:t>
            </a:r>
            <a:endParaRPr/>
          </a:p>
          <a:p>
            <a:pPr lvl="1">
              <a:defRPr/>
            </a:pPr>
            <a:r>
              <a:rPr lang="fr-FR"/>
              <a:t>Notre restauration</a:t>
            </a:r>
            <a:endParaRPr lang="fr-F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bg>
      <p:bgPr shadeToTitle="0">
        <a:blipFill>
          <a:blip r:embed="rId2">
            <a:lum/>
          </a:blip>
          <a:srcRect l="0" t="980" r="0" b="980"/>
          <a:stretch/>
        </a:blipFill>
      </p:bgPr>
    </p:bg>
    <p:spTree>
      <p:nvGrpSpPr>
        <p:cNvPr id="1" name="" hidden="0"/>
        <p:cNvGrpSpPr/>
        <p:nvPr isPhoto="0" userDrawn="0"/>
      </p:nvGrpSpPr>
      <p:grpSpPr bwMode="auto">
        <a:xfrm>
          <a:off x="0" y="0"/>
          <a:ext cx="0" cy="0"/>
          <a:chOff x="0" y="0"/>
          <a:chExt cx="0" cy="0"/>
        </a:xfrm>
      </p:grpSpPr>
      <p:sp>
        <p:nvSpPr>
          <p:cNvPr id="2" name="Title 1" hidden="0"/>
          <p:cNvSpPr>
            <a:spLocks noGrp="1"/>
          </p:cNvSpPr>
          <p:nvPr isPhoto="0" userDrawn="0">
            <p:ph type="title" hasCustomPrompt="0"/>
          </p:nvPr>
        </p:nvSpPr>
        <p:spPr bwMode="auto">
          <a:xfrm>
            <a:off x="265545" y="217344"/>
            <a:ext cx="6353915" cy="1392795"/>
          </a:xfrm>
        </p:spPr>
        <p:txBody>
          <a:bodyPr>
            <a:normAutofit/>
          </a:bodyPr>
          <a:lstStyle/>
          <a:p>
            <a:pPr>
              <a:defRPr/>
            </a:pPr>
            <a:r>
              <a:rPr lang="pt-BR" sz="4000">
                <a:latin typeface="Futura LT Book"/>
              </a:rPr>
              <a:t>6. </a:t>
            </a:r>
            <a:r>
              <a:rPr lang="fr-FR" sz="4000" b="1"/>
              <a:t>DIEU VOUS RESTAURE</a:t>
            </a:r>
            <a:endParaRPr sz="4000"/>
          </a:p>
        </p:txBody>
      </p:sp>
      <p:sp>
        <p:nvSpPr>
          <p:cNvPr id="3" name="Content Placeholder 2" hidden="0"/>
          <p:cNvSpPr>
            <a:spLocks noGrp="1"/>
          </p:cNvSpPr>
          <p:nvPr isPhoto="0" userDrawn="0">
            <p:ph idx="1" hasCustomPrompt="0"/>
          </p:nvPr>
        </p:nvSpPr>
        <p:spPr bwMode="auto">
          <a:xfrm>
            <a:off x="265546" y="2001116"/>
            <a:ext cx="9959109" cy="4351338"/>
          </a:xfrm>
        </p:spPr>
        <p:txBody>
          <a:bodyPr>
            <a:normAutofit/>
          </a:bodyPr>
          <a:lstStyle/>
          <a:p>
            <a:pPr>
              <a:defRPr/>
            </a:pPr>
            <a:r>
              <a:rPr lang="fr-FR"/>
              <a:t>Dieu vous </a:t>
            </a:r>
            <a:r>
              <a:rPr lang="fr-FR"/>
              <a:t>restaure par </a:t>
            </a:r>
            <a:r>
              <a:rPr lang="fr-FR"/>
              <a:t>Son pardon et </a:t>
            </a:r>
            <a:r>
              <a:rPr lang="fr-FR"/>
              <a:t>par votre pardon aux </a:t>
            </a:r>
            <a:r>
              <a:rPr lang="fr-FR"/>
              <a:t>autres,</a:t>
            </a:r>
            <a:endParaRPr/>
          </a:p>
          <a:p>
            <a:pPr lvl="1">
              <a:defRPr/>
            </a:pPr>
            <a:r>
              <a:rPr lang="fr-FR"/>
              <a:t> Il restaure les relations terrestres, </a:t>
            </a:r>
            <a:endParaRPr/>
          </a:p>
          <a:p>
            <a:pPr lvl="1">
              <a:defRPr/>
            </a:pPr>
            <a:r>
              <a:rPr lang="fr-FR"/>
              <a:t>Il guérit vos blessures et transforme votre tristesse en joie.</a:t>
            </a:r>
            <a:endParaRPr/>
          </a:p>
          <a:p>
            <a:pPr marL="457200" lvl="1" indent="0">
              <a:buNone/>
              <a:defRPr/>
            </a:pPr>
            <a:endParaRPr lang="en-US" sz="2600">
              <a:solidFill>
                <a:srgbClr val="000000"/>
              </a:solidFill>
              <a:latin typeface="Avenir Book"/>
              <a:ea typeface="Calibri"/>
              <a:cs typeface="Segoe UI"/>
            </a:endParaRPr>
          </a:p>
          <a:p>
            <a:pPr marL="0" indent="0" algn="ctr">
              <a:buNone/>
              <a:defRPr/>
            </a:pPr>
            <a:r>
              <a:rPr lang="fr-FR"/>
              <a:t>« Le Dieu de toute grâce, qui vous a appelés en Jésus-Christ à S</a:t>
            </a:r>
            <a:r>
              <a:rPr lang="fr-FR"/>
              <a:t>a </a:t>
            </a:r>
            <a:r>
              <a:rPr lang="fr-FR"/>
              <a:t>gloire éternelle, après que vous aurez souffert un peu de temps, vous perfectionnera </a:t>
            </a:r>
            <a:r>
              <a:rPr lang="fr-FR"/>
              <a:t>Lui-même</a:t>
            </a:r>
            <a:r>
              <a:rPr lang="fr-FR"/>
              <a:t>, </a:t>
            </a:r>
            <a:r>
              <a:rPr lang="fr-FR">
                <a:solidFill>
                  <a:srgbClr val="A1646A"/>
                </a:solidFill>
              </a:rPr>
              <a:t>vous affermira, vous fortifiera, </a:t>
            </a:r>
            <a:r>
              <a:rPr lang="fr-FR"/>
              <a:t>vous rendra inébranlables. » (1 Pierre 5:10)</a:t>
            </a:r>
            <a:endParaRPr lang="en-US"/>
          </a:p>
          <a:p>
            <a:pPr marL="0" indent="0">
              <a:buNone/>
              <a:defRPr/>
            </a:pPr>
            <a:endParaRPr lang="en-US" sz="3000">
              <a:latin typeface="Calibri"/>
              <a:ea typeface="Calibri"/>
              <a:cs typeface="Times New Roman"/>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bg>
      <p:bgPr shadeToTitle="0">
        <a:blipFill>
          <a:blip r:embed="rId2">
            <a:lum/>
          </a:blip>
          <a:srcRect l="0" t="980" r="0" b="980"/>
          <a:stretch/>
        </a:blipFill>
      </p:bgPr>
    </p:bg>
    <p:spTree>
      <p:nvGrpSpPr>
        <p:cNvPr id="1" name="" hidden="0"/>
        <p:cNvGrpSpPr/>
        <p:nvPr isPhoto="0" userDrawn="0"/>
      </p:nvGrpSpPr>
      <p:grpSpPr bwMode="auto">
        <a:xfrm>
          <a:off x="0" y="0"/>
          <a:ext cx="0" cy="0"/>
          <a:chOff x="0" y="0"/>
          <a:chExt cx="0" cy="0"/>
        </a:xfrm>
      </p:grpSpPr>
      <p:sp>
        <p:nvSpPr>
          <p:cNvPr id="3" name="Content Placeholder 2" hidden="0"/>
          <p:cNvSpPr>
            <a:spLocks noGrp="1"/>
          </p:cNvSpPr>
          <p:nvPr isPhoto="0" userDrawn="0">
            <p:ph idx="1" hasCustomPrompt="0"/>
          </p:nvPr>
        </p:nvSpPr>
        <p:spPr bwMode="auto">
          <a:xfrm>
            <a:off x="755373" y="1560538"/>
            <a:ext cx="8955156" cy="3736923"/>
          </a:xfrm>
        </p:spPr>
        <p:txBody>
          <a:bodyPr/>
          <a:lstStyle/>
          <a:p>
            <a:pPr marL="0" indent="0">
              <a:buNone/>
              <a:defRPr/>
            </a:pPr>
            <a:r>
              <a:rPr lang="fr-FR"/>
              <a:t>1.        Dieu </a:t>
            </a:r>
            <a:r>
              <a:rPr lang="fr-FR"/>
              <a:t>se soucie de vous. </a:t>
            </a:r>
            <a:endParaRPr lang="en-US"/>
          </a:p>
          <a:p>
            <a:pPr marL="0" indent="0">
              <a:buNone/>
              <a:defRPr/>
            </a:pPr>
            <a:r>
              <a:rPr lang="fr-FR"/>
              <a:t>2.	Dieu est votre refuge.</a:t>
            </a:r>
            <a:endParaRPr lang="en-US"/>
          </a:p>
          <a:p>
            <a:pPr marL="0" indent="0">
              <a:buNone/>
              <a:defRPr/>
            </a:pPr>
            <a:r>
              <a:rPr lang="fr-FR"/>
              <a:t>3.	Dieu vous donne son ADN.</a:t>
            </a:r>
            <a:endParaRPr lang="en-US"/>
          </a:p>
          <a:p>
            <a:pPr marL="0" indent="0">
              <a:buNone/>
              <a:defRPr/>
            </a:pPr>
            <a:r>
              <a:rPr lang="fr-FR"/>
              <a:t>4.	Dieu est votre protecteur.</a:t>
            </a:r>
            <a:endParaRPr lang="en-US"/>
          </a:p>
          <a:p>
            <a:pPr marL="0" indent="0">
              <a:buNone/>
              <a:defRPr/>
            </a:pPr>
            <a:r>
              <a:rPr lang="fr-FR"/>
              <a:t>5.	Dieu est votre libérateur.</a:t>
            </a:r>
            <a:endParaRPr lang="en-US"/>
          </a:p>
          <a:p>
            <a:pPr marL="0" indent="0">
              <a:buNone/>
              <a:defRPr/>
            </a:pPr>
            <a:r>
              <a:rPr lang="fr-FR"/>
              <a:t>6.	Dieu vous restaure.</a:t>
            </a:r>
            <a:endParaRPr lang="en-US"/>
          </a:p>
          <a:p>
            <a:pPr marL="0" indent="0">
              <a:buNone/>
              <a:defRPr/>
            </a:pPr>
            <a:r>
              <a:rPr lang="fr-FR"/>
              <a:t>7.	Dieu vous précède.</a:t>
            </a:r>
            <a:endParaRPr lang="en-US"/>
          </a:p>
          <a:p>
            <a:pPr marL="514350" indent="-514350">
              <a:buAutoNum type="arabicPeriod"/>
              <a:defRPr/>
            </a:pPr>
            <a:endParaRPr lang="pt-BR">
              <a:latin typeface="Futura Medium"/>
              <a:cs typeface="Futura Medium"/>
            </a:endParaRPr>
          </a:p>
        </p:txBody>
      </p:sp>
      <p:sp>
        <p:nvSpPr>
          <p:cNvPr id="2" name="Subtitle 2" hidden="0"/>
          <p:cNvSpPr txBox="1"/>
          <p:nvPr isPhoto="0" userDrawn="0"/>
        </p:nvSpPr>
        <p:spPr bwMode="auto">
          <a:xfrm>
            <a:off x="755373" y="678754"/>
            <a:ext cx="9422297" cy="708521"/>
          </a:xfrm>
          <a:prstGeom prst="rect">
            <a:avLst/>
          </a:prstGeom>
        </p:spPr>
        <p:txBody>
          <a:bodyPr vert="horz" lIns="91440" tIns="45720" rIns="91440" bIns="45720" rtlCol="0">
            <a:noAutofit/>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0" indent="0">
              <a:buNone/>
              <a:defRPr/>
            </a:pPr>
            <a:r>
              <a:rPr lang="pt-BR" sz="4800">
                <a:solidFill>
                  <a:srgbClr val="A1646A"/>
                </a:solidFill>
                <a:latin typeface="Futura Md BT"/>
              </a:rPr>
              <a:t>LA PRUNELLE DE SES YEUX</a:t>
            </a:r>
            <a:endParaRPr sz="2000"/>
          </a:p>
        </p:txBody>
      </p:sp>
      <p:sp>
        <p:nvSpPr>
          <p:cNvPr id="5" name="Title 1" hidden="0"/>
          <p:cNvSpPr txBox="1"/>
          <p:nvPr isPhoto="0" userDrawn="0"/>
        </p:nvSpPr>
        <p:spPr bwMode="auto">
          <a:xfrm>
            <a:off x="857678" y="1387275"/>
            <a:ext cx="9081452" cy="809462"/>
          </a:xfrm>
          <a:prstGeom prst="rect">
            <a:avLst/>
          </a:prstGeom>
        </p:spPr>
        <p:txBody>
          <a:bodyPr vert="horz" lIns="91440" tIns="45720" rIns="91440" bIns="45720" rtlCol="0" anchor="ctr">
            <a:noAutofit/>
          </a:bodyPr>
          <a:lstStyle>
            <a:lvl1pPr algn="l" defTabSz="914400">
              <a:lnSpc>
                <a:spcPct val="90000"/>
              </a:lnSpc>
              <a:spcBef>
                <a:spcPts val="0"/>
              </a:spcBef>
              <a:buNone/>
              <a:defRPr sz="4400">
                <a:solidFill>
                  <a:schemeClr val="tx1"/>
                </a:solidFill>
                <a:latin typeface="+mj-lt"/>
                <a:ea typeface="+mj-ea"/>
                <a:cs typeface="+mj-cs"/>
              </a:defRPr>
            </a:lvl1pPr>
          </a:lstStyle>
          <a:p>
            <a:pPr>
              <a:defRPr/>
            </a:pPr>
            <a:endParaRPr lang="pt-BR" sz="5500">
              <a:solidFill>
                <a:srgbClr val="5E6373"/>
              </a:solidFill>
              <a:latin typeface="Futura LT Book"/>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bg>
      <p:bgPr shadeToTitle="0">
        <a:blipFill>
          <a:blip r:embed="rId2">
            <a:lum/>
          </a:blip>
          <a:srcRect l="0" t="980" r="0" b="980"/>
          <a:stretch/>
        </a:blipFill>
      </p:bgPr>
    </p:bg>
    <p:spTree>
      <p:nvGrpSpPr>
        <p:cNvPr id="1" name="" hidden="0"/>
        <p:cNvGrpSpPr/>
        <p:nvPr isPhoto="0" userDrawn="0"/>
      </p:nvGrpSpPr>
      <p:grpSpPr bwMode="auto">
        <a:xfrm>
          <a:off x="0" y="0"/>
          <a:ext cx="0" cy="0"/>
          <a:chOff x="0" y="0"/>
          <a:chExt cx="0" cy="0"/>
        </a:xfrm>
      </p:grpSpPr>
      <p:sp>
        <p:nvSpPr>
          <p:cNvPr id="2" name="Title 1" hidden="0"/>
          <p:cNvSpPr>
            <a:spLocks noGrp="1"/>
          </p:cNvSpPr>
          <p:nvPr isPhoto="0" userDrawn="0">
            <p:ph type="title" hasCustomPrompt="0"/>
          </p:nvPr>
        </p:nvSpPr>
        <p:spPr bwMode="auto">
          <a:xfrm>
            <a:off x="265545" y="217344"/>
            <a:ext cx="6880689" cy="1325563"/>
          </a:xfrm>
        </p:spPr>
        <p:txBody>
          <a:bodyPr>
            <a:normAutofit/>
          </a:bodyPr>
          <a:lstStyle/>
          <a:p>
            <a:pPr>
              <a:defRPr/>
            </a:pPr>
            <a:r>
              <a:rPr lang="pt-BR" sz="4000">
                <a:latin typeface="Futura LT Book"/>
              </a:rPr>
              <a:t>6. </a:t>
            </a:r>
            <a:r>
              <a:rPr lang="fr-FR" sz="4000" b="1"/>
              <a:t>DIEU VOUS </a:t>
            </a:r>
            <a:r>
              <a:rPr lang="fr-FR" sz="4000" b="1"/>
              <a:t>RESTAURE</a:t>
            </a:r>
            <a:endParaRPr sz="4000"/>
          </a:p>
        </p:txBody>
      </p:sp>
      <p:sp>
        <p:nvSpPr>
          <p:cNvPr id="3" name="Content Placeholder 2" hidden="0"/>
          <p:cNvSpPr>
            <a:spLocks noGrp="1"/>
          </p:cNvSpPr>
          <p:nvPr isPhoto="0" userDrawn="0">
            <p:ph idx="1" hasCustomPrompt="0"/>
          </p:nvPr>
        </p:nvSpPr>
        <p:spPr bwMode="auto">
          <a:xfrm>
            <a:off x="265546" y="2001116"/>
            <a:ext cx="9959109" cy="4351338"/>
          </a:xfrm>
        </p:spPr>
        <p:txBody>
          <a:bodyPr>
            <a:normAutofit fontScale="92500" lnSpcReduction="20000"/>
          </a:bodyPr>
          <a:lstStyle/>
          <a:p>
            <a:pPr marL="0" indent="0" algn="ctr">
              <a:buNone/>
              <a:defRPr/>
            </a:pPr>
            <a:r>
              <a:rPr lang="fr-FR"/>
              <a:t>« L'Eternel rétablit Job dans son premier état, quand Job eut prié pour ses amis </a:t>
            </a:r>
            <a:r>
              <a:rPr lang="fr-FR"/>
              <a:t>et </a:t>
            </a:r>
            <a:r>
              <a:rPr lang="fr-FR"/>
              <a:t>l'Eternel lui accorda le double de tout ce qu'il avait possédé. » (Job 42:10)</a:t>
            </a:r>
            <a:endParaRPr lang="en-US"/>
          </a:p>
          <a:p>
            <a:pPr marL="457200" lvl="1" indent="0">
              <a:buNone/>
              <a:defRPr/>
            </a:pPr>
            <a:endParaRPr lang="en-US"/>
          </a:p>
          <a:p>
            <a:pPr>
              <a:defRPr/>
            </a:pPr>
            <a:r>
              <a:rPr lang="fr-FR"/>
              <a:t>Nous ne savons pas si Dieu décidera de remplacer tout ce que nous avons perdu dans chaque cas de notre vie, mais nous pouvons certainement faire confiance à </a:t>
            </a:r>
            <a:r>
              <a:rPr lang="fr-FR"/>
              <a:t>Sa </a:t>
            </a:r>
            <a:r>
              <a:rPr lang="fr-FR"/>
              <a:t>sagesse. </a:t>
            </a:r>
            <a:endParaRPr lang="fr-FR"/>
          </a:p>
          <a:p>
            <a:pPr>
              <a:defRPr/>
            </a:pPr>
            <a:r>
              <a:rPr lang="fr-FR"/>
              <a:t>Sa préoccupation première est de restaurer nos âmes.</a:t>
            </a:r>
            <a:endParaRPr lang="en-US"/>
          </a:p>
          <a:p>
            <a:pPr lvl="1" indent="0">
              <a:spcBef>
                <a:spcPts val="0"/>
              </a:spcBef>
              <a:buNone/>
              <a:defRPr/>
            </a:pPr>
            <a:endParaRPr lang="en-US">
              <a:solidFill>
                <a:srgbClr val="000000"/>
              </a:solidFill>
              <a:latin typeface="Avenir Book"/>
              <a:ea typeface="Calibri"/>
              <a:cs typeface="Times New Roman"/>
            </a:endParaRPr>
          </a:p>
          <a:p>
            <a:pPr marL="0" indent="0" algn="ctr">
              <a:buNone/>
              <a:defRPr/>
            </a:pPr>
            <a:r>
              <a:rPr lang="fr-FR"/>
              <a:t>« Il restaure mon âme, </a:t>
            </a:r>
            <a:endParaRPr lang="en-US"/>
          </a:p>
          <a:p>
            <a:pPr marL="0" indent="0" algn="ctr">
              <a:buNone/>
              <a:defRPr/>
            </a:pPr>
            <a:r>
              <a:rPr lang="fr-FR"/>
              <a:t>Il me conduit dans les sentiers de la justice, </a:t>
            </a:r>
            <a:endParaRPr lang="en-US"/>
          </a:p>
          <a:p>
            <a:pPr marL="0" indent="0" algn="ctr">
              <a:buNone/>
              <a:defRPr/>
            </a:pPr>
            <a:r>
              <a:rPr lang="fr-FR"/>
              <a:t>A cause de son nom. » (Psaume 23:3)</a:t>
            </a:r>
            <a:endParaRPr lang="en-US"/>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bg>
      <p:bgPr shadeToTitle="0">
        <a:blipFill>
          <a:blip r:embed="rId2">
            <a:lum/>
          </a:blip>
          <a:srcRect l="0" t="980" r="0" b="980"/>
          <a:stretch/>
        </a:blipFill>
      </p:bgPr>
    </p:bg>
    <p:spTree>
      <p:nvGrpSpPr>
        <p:cNvPr id="1" name="" hidden="0"/>
        <p:cNvGrpSpPr/>
        <p:nvPr isPhoto="0" userDrawn="0"/>
      </p:nvGrpSpPr>
      <p:grpSpPr bwMode="auto">
        <a:xfrm>
          <a:off x="0" y="0"/>
          <a:ext cx="0" cy="0"/>
          <a:chOff x="0" y="0"/>
          <a:chExt cx="0" cy="0"/>
        </a:xfrm>
      </p:grpSpPr>
      <p:sp>
        <p:nvSpPr>
          <p:cNvPr id="3" name="Content Placeholder 2" hidden="0"/>
          <p:cNvSpPr>
            <a:spLocks noGrp="1"/>
          </p:cNvSpPr>
          <p:nvPr isPhoto="0" userDrawn="0">
            <p:ph idx="1" hasCustomPrompt="0"/>
          </p:nvPr>
        </p:nvSpPr>
        <p:spPr bwMode="auto">
          <a:xfrm>
            <a:off x="838200" y="596348"/>
            <a:ext cx="8703365" cy="5580615"/>
          </a:xfrm>
        </p:spPr>
        <p:txBody>
          <a:bodyPr/>
          <a:lstStyle/>
          <a:p>
            <a:pPr marL="0" marR="0" indent="0">
              <a:spcBef>
                <a:spcPts val="0"/>
              </a:spcBef>
              <a:spcAft>
                <a:spcPts val="0"/>
              </a:spcAft>
              <a:buNone/>
              <a:defRPr/>
            </a:pPr>
            <a:r>
              <a:rPr lang="en-US" sz="4000">
                <a:solidFill>
                  <a:srgbClr val="000000"/>
                </a:solidFill>
                <a:ea typeface="Calibri"/>
                <a:cs typeface="Times New Roman"/>
              </a:rPr>
              <a:t>Ellen White </a:t>
            </a:r>
            <a:r>
              <a:rPr lang="fr-FR" sz="4000">
                <a:solidFill>
                  <a:srgbClr val="000000"/>
                </a:solidFill>
                <a:ea typeface="Calibri"/>
                <a:cs typeface="Times New Roman"/>
              </a:rPr>
              <a:t>écrit</a:t>
            </a:r>
            <a:r>
              <a:rPr lang="en-US" sz="4000">
                <a:solidFill>
                  <a:srgbClr val="000000"/>
                </a:solidFill>
                <a:ea typeface="Calibri"/>
                <a:cs typeface="Times New Roman"/>
              </a:rPr>
              <a:t> : </a:t>
            </a:r>
            <a:endParaRPr/>
          </a:p>
          <a:p>
            <a:pPr marL="0" marR="0" indent="0">
              <a:spcBef>
                <a:spcPts val="0"/>
              </a:spcBef>
              <a:spcAft>
                <a:spcPts val="0"/>
              </a:spcAft>
              <a:buNone/>
              <a:defRPr/>
            </a:pPr>
            <a:endParaRPr lang="en-US" sz="4000">
              <a:solidFill>
                <a:srgbClr val="000000"/>
              </a:solidFill>
              <a:ea typeface="Calibri"/>
              <a:cs typeface="Times New Roman"/>
            </a:endParaRPr>
          </a:p>
          <a:p>
            <a:pPr marL="0" indent="0" algn="ctr">
              <a:buNone/>
              <a:defRPr/>
            </a:pPr>
            <a:r>
              <a:rPr lang="fr-FR"/>
              <a:t>« </a:t>
            </a:r>
            <a:r>
              <a:rPr lang="fr-FR"/>
              <a:t>Il reprend l'âme volontaire et désireuse du pouvoir de Satan et la redonne à Dieu. » </a:t>
            </a:r>
            <a:endParaRPr lang="fr-FR"/>
          </a:p>
          <a:p>
            <a:pPr marL="0" indent="0" algn="ctr">
              <a:buNone/>
              <a:defRPr/>
            </a:pPr>
            <a:r>
              <a:rPr lang="en-CA" sz="1800" i="1">
                <a:latin typeface="Avenir Book"/>
                <a:ea typeface="Calibri"/>
                <a:cs typeface="Times New Roman"/>
              </a:rPr>
              <a:t>The </a:t>
            </a:r>
            <a:r>
              <a:rPr lang="en-CA" sz="1800" i="1">
                <a:latin typeface="Avenir Book"/>
                <a:ea typeface="Calibri"/>
                <a:cs typeface="Times New Roman"/>
              </a:rPr>
              <a:t>Review and Herald,</a:t>
            </a:r>
            <a:r>
              <a:rPr lang="en-CA" sz="1800">
                <a:latin typeface="Avenir Book"/>
                <a:ea typeface="Calibri"/>
                <a:cs typeface="Times New Roman"/>
              </a:rPr>
              <a:t> </a:t>
            </a:r>
            <a:r>
              <a:rPr lang="fr-FR" sz="1800">
                <a:latin typeface="Avenir Book"/>
                <a:ea typeface="Calibri"/>
                <a:cs typeface="Times New Roman"/>
              </a:rPr>
              <a:t>12 octobre 1897</a:t>
            </a:r>
            <a:endParaRPr lang="fr-FR"/>
          </a:p>
          <a:p>
            <a:pPr marL="0" marR="0" indent="0" algn="ctr">
              <a:spcBef>
                <a:spcPts val="0"/>
              </a:spcBef>
              <a:spcAft>
                <a:spcPts val="0"/>
              </a:spcAft>
              <a:buNone/>
              <a:defRPr/>
            </a:pPr>
            <a:r>
              <a:rPr lang="fr-FR" sz="1800">
                <a:latin typeface="Avenir Book"/>
                <a:ea typeface="Calibri"/>
                <a:cs typeface="Times New Roman"/>
              </a:rPr>
              <a:t>paragraphe 7</a:t>
            </a:r>
            <a:endParaRPr/>
          </a:p>
          <a:p>
            <a:pPr marL="0" marR="0" indent="0" algn="ctr">
              <a:spcBef>
                <a:spcPts val="0"/>
              </a:spcBef>
              <a:spcAft>
                <a:spcPts val="0"/>
              </a:spcAft>
              <a:buNone/>
              <a:defRPr/>
            </a:pPr>
            <a:endParaRPr lang="en-US" sz="2400">
              <a:solidFill>
                <a:srgbClr val="000000"/>
              </a:solidFill>
              <a:latin typeface="Avenir Book"/>
              <a:ea typeface="Calibri"/>
              <a:cs typeface="Times New Roman"/>
            </a:endParaRPr>
          </a:p>
          <a:p>
            <a:pPr marL="0" marR="0" indent="0" algn="ctr">
              <a:spcBef>
                <a:spcPts val="0"/>
              </a:spcBef>
              <a:spcAft>
                <a:spcPts val="0"/>
              </a:spcAft>
              <a:buNone/>
              <a:defRPr/>
            </a:pPr>
            <a:r>
              <a:rPr lang="fr-FR"/>
              <a:t>« Notre </a:t>
            </a:r>
            <a:r>
              <a:rPr lang="fr-FR"/>
              <a:t>condition due au péché n'est pas </a:t>
            </a:r>
            <a:r>
              <a:rPr lang="fr-FR"/>
              <a:t>naturelle et </a:t>
            </a:r>
            <a:r>
              <a:rPr lang="fr-FR"/>
              <a:t>la puissance qui nous restaure doit être surnaturelle, </a:t>
            </a:r>
            <a:endParaRPr lang="fr-FR"/>
          </a:p>
          <a:p>
            <a:pPr marL="0" marR="0" indent="0" algn="ctr">
              <a:spcBef>
                <a:spcPts val="0"/>
              </a:spcBef>
              <a:spcAft>
                <a:spcPts val="0"/>
              </a:spcAft>
              <a:buNone/>
              <a:defRPr/>
            </a:pPr>
            <a:r>
              <a:rPr lang="fr-FR"/>
              <a:t>sinon </a:t>
            </a:r>
            <a:r>
              <a:rPr lang="fr-FR"/>
              <a:t>elle n'a aucune </a:t>
            </a:r>
            <a:r>
              <a:rPr lang="fr-FR"/>
              <a:t>valeur. »</a:t>
            </a:r>
            <a:endParaRPr/>
          </a:p>
          <a:p>
            <a:pPr marL="0" marR="0" indent="0" algn="ctr">
              <a:spcBef>
                <a:spcPts val="0"/>
              </a:spcBef>
              <a:spcAft>
                <a:spcPts val="0"/>
              </a:spcAft>
              <a:buNone/>
              <a:defRPr/>
            </a:pPr>
            <a:r>
              <a:rPr lang="fr-FR" sz="1800" i="1">
                <a:latin typeface="Avenir Book"/>
                <a:ea typeface="Calibri"/>
                <a:cs typeface="Times New Roman"/>
              </a:rPr>
              <a:t>Le Ministère de la Guérison</a:t>
            </a:r>
            <a:r>
              <a:rPr lang="en-CA" sz="1800">
                <a:latin typeface="Avenir Book"/>
                <a:ea typeface="Calibri"/>
                <a:cs typeface="Times New Roman"/>
              </a:rPr>
              <a:t>, </a:t>
            </a:r>
            <a:r>
              <a:rPr lang="en-CA" sz="1800">
                <a:latin typeface="Avenir Book"/>
                <a:ea typeface="Calibri"/>
                <a:cs typeface="Times New Roman"/>
              </a:rPr>
              <a:t>428.3</a:t>
            </a:r>
            <a:endParaRPr lang="en-US" sz="1800">
              <a:solidFill>
                <a:srgbClr val="000000"/>
              </a:solidFill>
              <a:latin typeface="Avenir Book"/>
              <a:ea typeface="Calibri"/>
              <a:cs typeface="Times New Roman"/>
            </a:endParaRPr>
          </a:p>
          <a:p>
            <a:pPr marL="0" marR="0" indent="0">
              <a:spcBef>
                <a:spcPts val="0"/>
              </a:spcBef>
              <a:spcAft>
                <a:spcPts val="0"/>
              </a:spcAft>
              <a:buNone/>
              <a:defRPr/>
            </a:pPr>
            <a:endParaRPr lang="en-US" sz="2400">
              <a:solidFill>
                <a:srgbClr val="000000"/>
              </a:solidFill>
              <a:latin typeface="Avenir Book"/>
              <a:ea typeface="Calibri"/>
              <a:cs typeface="Times New Roman"/>
            </a:endParaRPr>
          </a:p>
          <a:p>
            <a:pPr marL="0" marR="0" indent="0">
              <a:spcBef>
                <a:spcPts val="0"/>
              </a:spcBef>
              <a:spcAft>
                <a:spcPts val="0"/>
              </a:spcAft>
              <a:buNone/>
              <a:defRPr/>
            </a:pPr>
            <a:endParaRPr lang="en-US" sz="1800">
              <a:solidFill>
                <a:srgbClr val="000000"/>
              </a:solidFill>
              <a:latin typeface="Avenir Book"/>
              <a:ea typeface="Calibri"/>
              <a:cs typeface="Times New Roman"/>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bg>
      <p:bgPr shadeToTitle="0">
        <a:blipFill>
          <a:blip r:embed="rId2">
            <a:lum/>
          </a:blip>
          <a:srcRect l="0" t="980" r="0" b="980"/>
          <a:stretch/>
        </a:blipFill>
      </p:bgPr>
    </p:bg>
    <p:spTree>
      <p:nvGrpSpPr>
        <p:cNvPr id="1" name="" hidden="0"/>
        <p:cNvGrpSpPr/>
        <p:nvPr isPhoto="0" userDrawn="0"/>
      </p:nvGrpSpPr>
      <p:grpSpPr bwMode="auto">
        <a:xfrm>
          <a:off x="0" y="0"/>
          <a:ext cx="0" cy="0"/>
          <a:chOff x="0" y="0"/>
          <a:chExt cx="0" cy="0"/>
        </a:xfrm>
      </p:grpSpPr>
      <p:sp>
        <p:nvSpPr>
          <p:cNvPr id="3" name="Content Placeholder 2" hidden="0"/>
          <p:cNvSpPr>
            <a:spLocks noGrp="1"/>
          </p:cNvSpPr>
          <p:nvPr isPhoto="0" userDrawn="0">
            <p:ph idx="1" hasCustomPrompt="0"/>
          </p:nvPr>
        </p:nvSpPr>
        <p:spPr bwMode="auto">
          <a:xfrm>
            <a:off x="838200" y="596348"/>
            <a:ext cx="7699513" cy="5580615"/>
          </a:xfrm>
        </p:spPr>
        <p:txBody>
          <a:bodyPr>
            <a:normAutofit lnSpcReduction="10000"/>
          </a:bodyPr>
          <a:lstStyle/>
          <a:p>
            <a:pPr marL="0" marR="0" indent="0">
              <a:spcBef>
                <a:spcPts val="0"/>
              </a:spcBef>
              <a:spcAft>
                <a:spcPts val="0"/>
              </a:spcAft>
              <a:buNone/>
              <a:defRPr/>
            </a:pPr>
            <a:r>
              <a:rPr lang="en-US" sz="4000">
                <a:solidFill>
                  <a:srgbClr val="000000"/>
                </a:solidFill>
                <a:ea typeface="Calibri"/>
                <a:cs typeface="Times New Roman"/>
              </a:rPr>
              <a:t>Ellen White </a:t>
            </a:r>
            <a:r>
              <a:rPr lang="fr-FR" sz="4000">
                <a:solidFill>
                  <a:srgbClr val="000000"/>
                </a:solidFill>
                <a:ea typeface="Calibri"/>
                <a:cs typeface="Times New Roman"/>
              </a:rPr>
              <a:t>écrit</a:t>
            </a:r>
            <a:r>
              <a:rPr lang="en-US" sz="4000">
                <a:solidFill>
                  <a:srgbClr val="000000"/>
                </a:solidFill>
                <a:ea typeface="Calibri"/>
                <a:cs typeface="Times New Roman"/>
              </a:rPr>
              <a:t> : </a:t>
            </a:r>
            <a:endParaRPr/>
          </a:p>
          <a:p>
            <a:pPr marL="0" marR="0" indent="0" algn="ctr">
              <a:spcBef>
                <a:spcPts val="0"/>
              </a:spcBef>
              <a:spcAft>
                <a:spcPts val="0"/>
              </a:spcAft>
              <a:buNone/>
              <a:defRPr/>
            </a:pPr>
            <a:endParaRPr lang="fr-FR"/>
          </a:p>
          <a:p>
            <a:pPr marL="0" marR="0" indent="0" algn="ctr">
              <a:spcBef>
                <a:spcPts val="0"/>
              </a:spcBef>
              <a:spcAft>
                <a:spcPts val="0"/>
              </a:spcAft>
              <a:buNone/>
              <a:defRPr/>
            </a:pPr>
            <a:r>
              <a:rPr lang="fr-FR"/>
              <a:t>« Le </a:t>
            </a:r>
            <a:r>
              <a:rPr lang="fr-FR"/>
              <a:t>Christ est le grand médecin, non seulement du corps, mais aussi de l'âme. Il rétablit l'homme auprès de </a:t>
            </a:r>
            <a:r>
              <a:rPr lang="fr-FR"/>
              <a:t>Dieu. » </a:t>
            </a:r>
            <a:endParaRPr/>
          </a:p>
          <a:p>
            <a:pPr marL="0" marR="0" indent="0" algn="ctr">
              <a:spcBef>
                <a:spcPts val="0"/>
              </a:spcBef>
              <a:spcAft>
                <a:spcPts val="0"/>
              </a:spcAft>
              <a:buNone/>
              <a:defRPr/>
            </a:pPr>
            <a:r>
              <a:rPr lang="fr-FR" sz="1800" i="1">
                <a:latin typeface="Avenir Book"/>
                <a:ea typeface="Calibri"/>
                <a:cs typeface="Times New Roman"/>
              </a:rPr>
              <a:t>Le Ministère Médical</a:t>
            </a:r>
            <a:r>
              <a:rPr lang="en-CA" sz="1800" i="1">
                <a:latin typeface="Avenir Book"/>
                <a:ea typeface="Calibri"/>
                <a:cs typeface="Times New Roman"/>
              </a:rPr>
              <a:t>, </a:t>
            </a:r>
            <a:r>
              <a:rPr lang="en-CA" sz="1800" i="1">
                <a:latin typeface="Avenir Book"/>
                <a:ea typeface="Calibri"/>
                <a:cs typeface="Times New Roman"/>
              </a:rPr>
              <a:t>120.3</a:t>
            </a:r>
            <a:endParaRPr lang="en-US" sz="1800">
              <a:solidFill>
                <a:srgbClr val="000000"/>
              </a:solidFill>
              <a:latin typeface="Avenir Book"/>
              <a:ea typeface="Calibri"/>
              <a:cs typeface="Times New Roman"/>
            </a:endParaRPr>
          </a:p>
          <a:p>
            <a:pPr marL="0" indent="0">
              <a:spcBef>
                <a:spcPts val="0"/>
              </a:spcBef>
              <a:buNone/>
              <a:defRPr/>
            </a:pPr>
            <a:endParaRPr lang="en-US" sz="2400">
              <a:solidFill>
                <a:srgbClr val="000000"/>
              </a:solidFill>
              <a:latin typeface="Avenir Book"/>
              <a:ea typeface="Calibri"/>
              <a:cs typeface="Times New Roman"/>
            </a:endParaRPr>
          </a:p>
          <a:p>
            <a:pPr marL="0" indent="0">
              <a:spcBef>
                <a:spcPts val="0"/>
              </a:spcBef>
              <a:buNone/>
              <a:defRPr/>
            </a:pPr>
            <a:endParaRPr lang="en-US" sz="2400">
              <a:solidFill>
                <a:srgbClr val="000000"/>
              </a:solidFill>
              <a:latin typeface="Avenir Book"/>
              <a:ea typeface="Calibri"/>
              <a:cs typeface="Times New Roman"/>
            </a:endParaRPr>
          </a:p>
          <a:p>
            <a:pPr marL="0" indent="0" algn="ctr">
              <a:spcBef>
                <a:spcPts val="0"/>
              </a:spcBef>
              <a:buNone/>
              <a:defRPr/>
            </a:pPr>
            <a:r>
              <a:rPr lang="fr-FR"/>
              <a:t>« Ils sont spirituellement </a:t>
            </a:r>
            <a:r>
              <a:rPr lang="fr-FR"/>
              <a:t>aveugles et </a:t>
            </a:r>
            <a:r>
              <a:rPr lang="fr-FR"/>
              <a:t>le Seigneur Jésus accomplit un plus grand miracle lorsqu'Il restaure la vision spirituelle de ceux qui ont été aveuglés par les paillettes et les clinquants de ce monde, que s'Il guérissait la maladie la plus </a:t>
            </a:r>
            <a:r>
              <a:rPr lang="fr-FR"/>
              <a:t>maligne. »</a:t>
            </a:r>
            <a:endParaRPr/>
          </a:p>
          <a:p>
            <a:pPr marL="0" indent="0" algn="ctr">
              <a:spcBef>
                <a:spcPts val="0"/>
              </a:spcBef>
              <a:buNone/>
              <a:defRPr/>
            </a:pPr>
            <a:r>
              <a:rPr lang="en-US" sz="1800" i="1">
                <a:latin typeface="Avenir Book"/>
                <a:ea typeface="Calibri"/>
                <a:cs typeface="Times New Roman"/>
              </a:rPr>
              <a:t>Le Signe des Temps,</a:t>
            </a:r>
            <a:r>
              <a:rPr lang="en-US" sz="1800">
                <a:latin typeface="Avenir Book"/>
                <a:ea typeface="Calibri"/>
                <a:cs typeface="Times New Roman"/>
              </a:rPr>
              <a:t> 28 mars 1895</a:t>
            </a:r>
            <a:endParaRPr/>
          </a:p>
          <a:p>
            <a:pPr marL="0" indent="0" algn="ctr">
              <a:spcBef>
                <a:spcPts val="0"/>
              </a:spcBef>
              <a:buNone/>
              <a:defRPr/>
            </a:pPr>
            <a:r>
              <a:rPr lang="fr-FR" sz="1800">
                <a:latin typeface="Avenir Book"/>
                <a:ea typeface="Calibri"/>
                <a:cs typeface="Times New Roman"/>
              </a:rPr>
              <a:t>paragraphe </a:t>
            </a:r>
            <a:r>
              <a:rPr lang="en-US" sz="1800">
                <a:latin typeface="Avenir Book"/>
                <a:ea typeface="Calibri"/>
                <a:cs typeface="Times New Roman"/>
              </a:rPr>
              <a:t>8</a:t>
            </a:r>
            <a:endParaRPr/>
          </a:p>
          <a:p>
            <a:pPr marL="0" marR="0" indent="0">
              <a:spcBef>
                <a:spcPts val="0"/>
              </a:spcBef>
              <a:spcAft>
                <a:spcPts val="0"/>
              </a:spcAft>
              <a:buNone/>
              <a:defRPr/>
            </a:pPr>
            <a:endParaRPr lang="en-US" sz="1800">
              <a:solidFill>
                <a:srgbClr val="000000"/>
              </a:solidFill>
              <a:latin typeface="Avenir Book"/>
              <a:ea typeface="Calibri"/>
              <a:cs typeface="Times New Roman"/>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bg>
      <p:bgPr shadeToTitle="0">
        <a:blipFill>
          <a:blip r:embed="rId2">
            <a:lum/>
          </a:blip>
          <a:srcRect l="0" t="980" r="0" b="980"/>
          <a:stretch/>
        </a:blipFill>
      </p:bgPr>
    </p:bg>
    <p:spTree>
      <p:nvGrpSpPr>
        <p:cNvPr id="1" name="" hidden="0"/>
        <p:cNvGrpSpPr/>
        <p:nvPr isPhoto="0" userDrawn="0"/>
      </p:nvGrpSpPr>
      <p:grpSpPr bwMode="auto">
        <a:xfrm>
          <a:off x="0" y="0"/>
          <a:ext cx="0" cy="0"/>
          <a:chOff x="0" y="0"/>
          <a:chExt cx="0" cy="0"/>
        </a:xfrm>
      </p:grpSpPr>
      <p:sp>
        <p:nvSpPr>
          <p:cNvPr id="2" name="Title 1" hidden="0"/>
          <p:cNvSpPr>
            <a:spLocks noGrp="1"/>
          </p:cNvSpPr>
          <p:nvPr isPhoto="0" userDrawn="0">
            <p:ph type="title" hasCustomPrompt="0"/>
          </p:nvPr>
        </p:nvSpPr>
        <p:spPr bwMode="auto">
          <a:xfrm>
            <a:off x="265545" y="217344"/>
            <a:ext cx="9959109" cy="1325563"/>
          </a:xfrm>
        </p:spPr>
        <p:txBody>
          <a:bodyPr>
            <a:normAutofit/>
          </a:bodyPr>
          <a:lstStyle/>
          <a:p>
            <a:pPr>
              <a:defRPr/>
            </a:pPr>
            <a:r>
              <a:rPr lang="pt-BR" sz="4000">
                <a:latin typeface="Futura LT Book"/>
              </a:rPr>
              <a:t>6. </a:t>
            </a:r>
            <a:r>
              <a:rPr lang="fr-FR" sz="4000" b="1"/>
              <a:t>DIEU VOUS RESTAURE</a:t>
            </a:r>
            <a:endParaRPr sz="4000"/>
          </a:p>
        </p:txBody>
      </p:sp>
      <p:sp>
        <p:nvSpPr>
          <p:cNvPr id="3" name="Content Placeholder 2" hidden="0"/>
          <p:cNvSpPr>
            <a:spLocks noGrp="1"/>
          </p:cNvSpPr>
          <p:nvPr isPhoto="0" userDrawn="0">
            <p:ph idx="1" hasCustomPrompt="0"/>
          </p:nvPr>
        </p:nvSpPr>
        <p:spPr bwMode="auto">
          <a:xfrm>
            <a:off x="265546" y="2001116"/>
            <a:ext cx="9959109" cy="4351338"/>
          </a:xfrm>
        </p:spPr>
        <p:txBody>
          <a:bodyPr>
            <a:normAutofit lnSpcReduction="10000"/>
          </a:bodyPr>
          <a:lstStyle/>
          <a:p>
            <a:pPr marL="0" indent="0">
              <a:buNone/>
              <a:defRPr/>
            </a:pPr>
            <a:r>
              <a:rPr lang="en-US">
                <a:solidFill>
                  <a:srgbClr val="5E6373"/>
                </a:solidFill>
              </a:rPr>
              <a:t>DISCUSSION</a:t>
            </a:r>
            <a:endParaRPr/>
          </a:p>
          <a:p>
            <a:pPr>
              <a:defRPr/>
            </a:pPr>
            <a:r>
              <a:rPr lang="fr-FR"/>
              <a:t>Quels fardeaux avez-vous portés ou portez-vous ? </a:t>
            </a:r>
            <a:r>
              <a:rPr lang="en-US"/>
              <a:t>Ellen </a:t>
            </a:r>
            <a:r>
              <a:rPr lang="en-US"/>
              <a:t>G. White </a:t>
            </a:r>
            <a:r>
              <a:rPr lang="fr-FR"/>
              <a:t>écrit</a:t>
            </a:r>
            <a:r>
              <a:rPr lang="en-US"/>
              <a:t> :</a:t>
            </a:r>
            <a:endParaRPr/>
          </a:p>
          <a:p>
            <a:pPr marL="457200" lvl="1" indent="0">
              <a:buNone/>
              <a:defRPr/>
            </a:pPr>
            <a:endParaRPr lang="en-US" sz="1800">
              <a:latin typeface="Avenir Book"/>
            </a:endParaRPr>
          </a:p>
          <a:p>
            <a:pPr marL="457200" lvl="1" indent="0">
              <a:buNone/>
              <a:defRPr/>
            </a:pPr>
            <a:r>
              <a:rPr lang="fr-FR">
                <a:latin typeface="avenir book"/>
                <a:ea typeface="Calibri"/>
                <a:cs typeface="Times New Roman"/>
              </a:rPr>
              <a:t>« Le fardeau de la maladie, de la misère et du péché, Il est venu l'enlever. Sa mission était d'apporter aux hommes une restauration complète </a:t>
            </a:r>
            <a:r>
              <a:rPr lang="fr-FR">
                <a:latin typeface="avenir book"/>
                <a:ea typeface="Calibri"/>
                <a:cs typeface="Times New Roman"/>
              </a:rPr>
              <a:t>»</a:t>
            </a:r>
            <a:endParaRPr/>
          </a:p>
          <a:p>
            <a:pPr marL="457200" lvl="1" indent="0">
              <a:buNone/>
              <a:defRPr/>
            </a:pPr>
            <a:r>
              <a:rPr lang="fr-FR" i="1"/>
              <a:t>Un appel à se tenir à </a:t>
            </a:r>
            <a:r>
              <a:rPr lang="fr-FR" i="1"/>
              <a:t>l'écart</a:t>
            </a:r>
            <a:r>
              <a:rPr lang="en-US" sz="1800" i="1">
                <a:latin typeface="Avenir Book"/>
              </a:rPr>
              <a:t>, </a:t>
            </a:r>
            <a:r>
              <a:rPr lang="en-US" sz="1800">
                <a:latin typeface="Avenir Book"/>
              </a:rPr>
              <a:t>59.1</a:t>
            </a:r>
            <a:endParaRPr/>
          </a:p>
          <a:p>
            <a:pPr marL="457200" lvl="1" indent="0" algn="ctr">
              <a:buNone/>
              <a:defRPr/>
            </a:pPr>
            <a:endParaRPr lang="en-US" sz="1800">
              <a:latin typeface="Avenir Book"/>
            </a:endParaRPr>
          </a:p>
          <a:p>
            <a:pPr>
              <a:defRPr/>
            </a:pPr>
            <a:r>
              <a:rPr lang="fr-FR"/>
              <a:t>De quelle manière Dieu </a:t>
            </a:r>
            <a:r>
              <a:rPr lang="fr-FR"/>
              <a:t>a-t-il</a:t>
            </a:r>
            <a:r>
              <a:rPr lang="fr-FR"/>
              <a:t> déjà allégé vos fardeaux ? </a:t>
            </a:r>
            <a:endParaRPr lang="fr-FR"/>
          </a:p>
          <a:p>
            <a:pPr>
              <a:defRPr/>
            </a:pPr>
            <a:r>
              <a:rPr lang="fr-FR"/>
              <a:t>Avez-vous </a:t>
            </a:r>
            <a:r>
              <a:rPr lang="fr-FR"/>
              <a:t>des fardeaux à confier à Jésus ?</a:t>
            </a:r>
            <a:endParaRPr lang="en-US"/>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bg>
      <p:bgPr shadeToTitle="0">
        <a:blipFill>
          <a:blip r:embed="rId2">
            <a:lum/>
          </a:blip>
          <a:srcRect l="0" t="980" r="0" b="980"/>
          <a:stretch/>
        </a:blipFill>
      </p:bgPr>
    </p:bg>
    <p:spTree>
      <p:nvGrpSpPr>
        <p:cNvPr id="1" name="" hidden="0"/>
        <p:cNvGrpSpPr/>
        <p:nvPr isPhoto="0" userDrawn="0"/>
      </p:nvGrpSpPr>
      <p:grpSpPr bwMode="auto">
        <a:xfrm>
          <a:off x="0" y="0"/>
          <a:ext cx="0" cy="0"/>
          <a:chOff x="0" y="0"/>
          <a:chExt cx="0" cy="0"/>
        </a:xfrm>
      </p:grpSpPr>
      <p:sp>
        <p:nvSpPr>
          <p:cNvPr id="2" name="Title 1" hidden="0"/>
          <p:cNvSpPr>
            <a:spLocks noGrp="1"/>
          </p:cNvSpPr>
          <p:nvPr isPhoto="0" userDrawn="0">
            <p:ph type="title" hasCustomPrompt="0"/>
          </p:nvPr>
        </p:nvSpPr>
        <p:spPr bwMode="auto">
          <a:xfrm>
            <a:off x="265545" y="217344"/>
            <a:ext cx="9959109" cy="1325563"/>
          </a:xfrm>
        </p:spPr>
        <p:txBody>
          <a:bodyPr>
            <a:normAutofit/>
          </a:bodyPr>
          <a:lstStyle/>
          <a:p>
            <a:pPr>
              <a:defRPr/>
            </a:pPr>
            <a:r>
              <a:rPr lang="pt-BR" sz="4000">
                <a:latin typeface="Futura LT Book"/>
              </a:rPr>
              <a:t>6. </a:t>
            </a:r>
            <a:r>
              <a:rPr lang="fr-FR" sz="4000" b="1"/>
              <a:t>DIEU VOUS RESTAURE</a:t>
            </a:r>
            <a:endParaRPr sz="4000"/>
          </a:p>
        </p:txBody>
      </p:sp>
      <p:sp>
        <p:nvSpPr>
          <p:cNvPr id="3" name="Content Placeholder 2" hidden="0"/>
          <p:cNvSpPr>
            <a:spLocks noGrp="1"/>
          </p:cNvSpPr>
          <p:nvPr isPhoto="0" userDrawn="0">
            <p:ph idx="1" hasCustomPrompt="0"/>
          </p:nvPr>
        </p:nvSpPr>
        <p:spPr bwMode="auto">
          <a:xfrm>
            <a:off x="265546" y="2001116"/>
            <a:ext cx="9959109" cy="4351338"/>
          </a:xfrm>
        </p:spPr>
        <p:txBody>
          <a:bodyPr/>
          <a:lstStyle/>
          <a:p>
            <a:pPr marL="0" indent="0">
              <a:buNone/>
              <a:defRPr/>
            </a:pPr>
            <a:r>
              <a:rPr lang="en-US">
                <a:solidFill>
                  <a:srgbClr val="5E6373"/>
                </a:solidFill>
              </a:rPr>
              <a:t>DISCUSSION</a:t>
            </a:r>
            <a:endParaRPr/>
          </a:p>
          <a:p>
            <a:pPr>
              <a:defRPr/>
            </a:pPr>
            <a:r>
              <a:rPr lang="fr-FR"/>
              <a:t>Parfois, une grande perte peut être la motivation pour dépendre entièrement de Dieu, ce qui, à son tour, développe la foi et le caractère. </a:t>
            </a:r>
            <a:endParaRPr lang="fr-FR"/>
          </a:p>
          <a:p>
            <a:pPr>
              <a:defRPr/>
            </a:pPr>
            <a:r>
              <a:rPr lang="fr-FR"/>
              <a:t>Quelles pertes avez-vous subies qui vous ont aidé à dépendre de Dieu ? </a:t>
            </a:r>
            <a:endParaRPr lang="fr-FR"/>
          </a:p>
          <a:p>
            <a:pPr>
              <a:defRPr/>
            </a:pPr>
            <a:r>
              <a:rPr lang="fr-FR"/>
              <a:t>Quelle </a:t>
            </a:r>
            <a:r>
              <a:rPr lang="fr-FR"/>
              <a:t>souffrance avez-vous connue qui vous a aidé à développer votre foi ? </a:t>
            </a:r>
            <a:endParaRPr lang="fr-FR"/>
          </a:p>
          <a:p>
            <a:pPr>
              <a:defRPr/>
            </a:pPr>
            <a:r>
              <a:rPr lang="fr-FR"/>
              <a:t>De quelle manière Dieu vous </a:t>
            </a:r>
            <a:r>
              <a:rPr lang="fr-FR"/>
              <a:t>a-t-Il</a:t>
            </a:r>
            <a:r>
              <a:rPr lang="fr-FR"/>
              <a:t> </a:t>
            </a:r>
            <a:r>
              <a:rPr lang="fr-FR"/>
              <a:t>restauré ?</a:t>
            </a:r>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bg>
      <p:bgPr shadeToTitle="0">
        <a:blipFill>
          <a:blip r:embed="rId2">
            <a:lum/>
          </a:blip>
          <a:srcRect l="0" t="980" r="0" b="980"/>
          <a:stretch/>
        </a:blipFill>
      </p:bgPr>
    </p:bg>
    <p:spTree>
      <p:nvGrpSpPr>
        <p:cNvPr id="1" name="" hidden="0"/>
        <p:cNvGrpSpPr/>
        <p:nvPr isPhoto="0" userDrawn="0"/>
      </p:nvGrpSpPr>
      <p:grpSpPr bwMode="auto">
        <a:xfrm>
          <a:off x="0" y="0"/>
          <a:ext cx="0" cy="0"/>
          <a:chOff x="0" y="0"/>
          <a:chExt cx="0" cy="0"/>
        </a:xfrm>
      </p:grpSpPr>
      <p:sp>
        <p:nvSpPr>
          <p:cNvPr id="2" name="Title 1" hidden="0"/>
          <p:cNvSpPr>
            <a:spLocks noGrp="1"/>
          </p:cNvSpPr>
          <p:nvPr isPhoto="0" userDrawn="0">
            <p:ph type="title" hasCustomPrompt="0"/>
          </p:nvPr>
        </p:nvSpPr>
        <p:spPr bwMode="auto">
          <a:xfrm>
            <a:off x="265545" y="217344"/>
            <a:ext cx="8033629" cy="1325563"/>
          </a:xfrm>
        </p:spPr>
        <p:txBody>
          <a:bodyPr>
            <a:normAutofit/>
          </a:bodyPr>
          <a:lstStyle/>
          <a:p>
            <a:pPr>
              <a:defRPr/>
            </a:pPr>
            <a:r>
              <a:rPr lang="pt-BR" sz="4000">
                <a:latin typeface="Futura LT Book"/>
              </a:rPr>
              <a:t>7. </a:t>
            </a:r>
            <a:r>
              <a:rPr lang="fr-FR" sz="4000" b="1"/>
              <a:t>DIEU VOUS PRÉCÈDE</a:t>
            </a:r>
            <a:endParaRPr sz="4000"/>
          </a:p>
        </p:txBody>
      </p:sp>
      <p:sp>
        <p:nvSpPr>
          <p:cNvPr id="3" name="Content Placeholder 2" hidden="0"/>
          <p:cNvSpPr>
            <a:spLocks noGrp="1"/>
          </p:cNvSpPr>
          <p:nvPr isPhoto="0" userDrawn="0">
            <p:ph idx="1" hasCustomPrompt="0"/>
          </p:nvPr>
        </p:nvSpPr>
        <p:spPr bwMode="auto">
          <a:xfrm>
            <a:off x="265546" y="2001116"/>
            <a:ext cx="9959109" cy="4351338"/>
          </a:xfrm>
        </p:spPr>
        <p:txBody>
          <a:bodyPr/>
          <a:lstStyle/>
          <a:p>
            <a:pPr>
              <a:defRPr/>
            </a:pPr>
            <a:r>
              <a:rPr lang="fr-FR"/>
              <a:t>Quels sont vos défis aujourd'hui </a:t>
            </a:r>
            <a:r>
              <a:rPr lang="fr-FR"/>
              <a:t>?</a:t>
            </a:r>
            <a:endParaRPr/>
          </a:p>
          <a:p>
            <a:pPr lvl="1">
              <a:defRPr/>
            </a:pPr>
            <a:r>
              <a:rPr lang="fr-FR"/>
              <a:t>Avez-vous peur d'une situation qui échappe à votre contrôle ? </a:t>
            </a:r>
            <a:endParaRPr lang="en-US"/>
          </a:p>
          <a:p>
            <a:pPr lvl="1">
              <a:defRPr/>
            </a:pPr>
            <a:r>
              <a:rPr lang="fr-FR"/>
              <a:t>Traversez-vous </a:t>
            </a:r>
            <a:r>
              <a:rPr lang="fr-FR"/>
              <a:t>une période difficile de votre vie ? </a:t>
            </a:r>
            <a:endParaRPr lang="en-US"/>
          </a:p>
          <a:p>
            <a:pPr lvl="1">
              <a:defRPr/>
            </a:pPr>
            <a:r>
              <a:rPr lang="fr-FR"/>
              <a:t>Avez-vous </a:t>
            </a:r>
            <a:r>
              <a:rPr lang="fr-FR"/>
              <a:t>l'impression de ne pas être assez digne ? </a:t>
            </a:r>
            <a:endParaRPr lang="en-US"/>
          </a:p>
          <a:p>
            <a:pPr lvl="1">
              <a:defRPr/>
            </a:pPr>
            <a:r>
              <a:rPr lang="fr-FR"/>
              <a:t>Vous </a:t>
            </a:r>
            <a:r>
              <a:rPr lang="fr-FR"/>
              <a:t>sentez-vous seul et sans protection ? </a:t>
            </a:r>
            <a:endParaRPr lang="en-US"/>
          </a:p>
          <a:p>
            <a:pPr lvl="1" indent="0">
              <a:spcBef>
                <a:spcPts val="0"/>
              </a:spcBef>
              <a:buNone/>
              <a:defRPr/>
            </a:pPr>
            <a:endParaRPr lang="en-US">
              <a:latin typeface="Avenir Book"/>
              <a:ea typeface="Calibri"/>
              <a:cs typeface="Times New Roman"/>
            </a:endParaRPr>
          </a:p>
          <a:p>
            <a:pPr marL="0" indent="0" algn="ctr">
              <a:buNone/>
              <a:defRPr/>
            </a:pPr>
            <a:r>
              <a:rPr lang="fr-FR"/>
              <a:t>« L'Eternel marchera lui-même devant toi, Il sera lui-même avec toi, Il ne te délaissera point, Il ne t'abandonnera point ; ne crains point, et ne t'effraie point. » (Deutéronome 31:8).</a:t>
            </a:r>
            <a:endParaRPr lang="en-US"/>
          </a:p>
          <a:p>
            <a:pPr marL="457200" lvl="1" indent="0">
              <a:buNone/>
              <a:defRPr/>
            </a:pPr>
            <a:endParaRPr lang="pt-B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bg>
      <p:bgPr shadeToTitle="0">
        <a:blipFill>
          <a:blip r:embed="rId2">
            <a:lum/>
          </a:blip>
          <a:srcRect l="0" t="980" r="0" b="980"/>
          <a:stretch/>
        </a:blipFill>
      </p:bgPr>
    </p:bg>
    <p:spTree>
      <p:nvGrpSpPr>
        <p:cNvPr id="1" name="" hidden="0"/>
        <p:cNvGrpSpPr/>
        <p:nvPr isPhoto="0" userDrawn="0"/>
      </p:nvGrpSpPr>
      <p:grpSpPr bwMode="auto">
        <a:xfrm>
          <a:off x="0" y="0"/>
          <a:ext cx="0" cy="0"/>
          <a:chOff x="0" y="0"/>
          <a:chExt cx="0" cy="0"/>
        </a:xfrm>
      </p:grpSpPr>
      <p:sp>
        <p:nvSpPr>
          <p:cNvPr id="2" name="Title 1" hidden="0"/>
          <p:cNvSpPr>
            <a:spLocks noGrp="1"/>
          </p:cNvSpPr>
          <p:nvPr isPhoto="0" userDrawn="0">
            <p:ph type="title" hasCustomPrompt="0"/>
          </p:nvPr>
        </p:nvSpPr>
        <p:spPr bwMode="auto">
          <a:xfrm>
            <a:off x="265545" y="217344"/>
            <a:ext cx="8202594" cy="1325563"/>
          </a:xfrm>
        </p:spPr>
        <p:txBody>
          <a:bodyPr>
            <a:normAutofit/>
          </a:bodyPr>
          <a:lstStyle/>
          <a:p>
            <a:pPr>
              <a:defRPr/>
            </a:pPr>
            <a:r>
              <a:rPr lang="pt-BR" sz="4000">
                <a:latin typeface="Futura LT Book"/>
              </a:rPr>
              <a:t>7. </a:t>
            </a:r>
            <a:r>
              <a:rPr lang="fr-FR" sz="4000" b="1"/>
              <a:t>DIEU VOUS PRÉCÈDE</a:t>
            </a:r>
            <a:endParaRPr/>
          </a:p>
        </p:txBody>
      </p:sp>
      <p:sp>
        <p:nvSpPr>
          <p:cNvPr id="3" name="Content Placeholder 2" hidden="0"/>
          <p:cNvSpPr>
            <a:spLocks noGrp="1"/>
          </p:cNvSpPr>
          <p:nvPr isPhoto="0" userDrawn="0">
            <p:ph idx="1" hasCustomPrompt="0"/>
          </p:nvPr>
        </p:nvSpPr>
        <p:spPr bwMode="auto">
          <a:xfrm>
            <a:off x="265546" y="2001116"/>
            <a:ext cx="10078926" cy="4351338"/>
          </a:xfrm>
        </p:spPr>
        <p:txBody>
          <a:bodyPr/>
          <a:lstStyle/>
          <a:p>
            <a:pPr>
              <a:defRPr/>
            </a:pPr>
            <a:r>
              <a:rPr lang="fr-FR"/>
              <a:t>Laissez vos affaires et vos défis à Dieu. Il vous précède et mène vos batailles</a:t>
            </a:r>
            <a:r>
              <a:rPr lang="fr-FR"/>
              <a:t>.</a:t>
            </a:r>
            <a:endParaRPr/>
          </a:p>
          <a:p>
            <a:pPr marL="0" indent="0">
              <a:buNone/>
              <a:defRPr/>
            </a:pPr>
            <a:endParaRPr lang="en-US"/>
          </a:p>
          <a:p>
            <a:pPr marL="0" indent="0" algn="ctr">
              <a:buNone/>
              <a:defRPr/>
            </a:pPr>
            <a:r>
              <a:rPr lang="fr-FR"/>
              <a:t>«</a:t>
            </a:r>
            <a:r>
              <a:rPr lang="fr-FR"/>
              <a:t> Vous n'aurez point à combattre en cette affaire </a:t>
            </a:r>
            <a:r>
              <a:rPr lang="fr-FR">
                <a:solidFill>
                  <a:srgbClr val="A1646A"/>
                </a:solidFill>
              </a:rPr>
              <a:t>: présentez-vous, tenez-vous là, et vous verrez la délivrance </a:t>
            </a:r>
            <a:r>
              <a:rPr lang="fr-FR"/>
              <a:t>que l'Eternel vous accordera. Juda et Jérusalem, ne craignez point et ne vous effrayez point, demain, sortez à leur rencontre, et l'Eternel sera avec vous ! » (2 Chroniques 20:17).</a:t>
            </a:r>
            <a:endParaRPr lang="en-US"/>
          </a:p>
          <a:p>
            <a:pPr>
              <a:defRPr/>
            </a:pPr>
            <a:endParaRPr lang="pt-B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bg>
      <p:bgPr shadeToTitle="0">
        <a:blipFill>
          <a:blip r:embed="rId2">
            <a:lum/>
          </a:blip>
          <a:srcRect l="0" t="980" r="0" b="980"/>
          <a:stretch/>
        </a:blipFill>
      </p:bgPr>
    </p:bg>
    <p:spTree>
      <p:nvGrpSpPr>
        <p:cNvPr id="1" name="" hidden="0"/>
        <p:cNvGrpSpPr/>
        <p:nvPr isPhoto="0" userDrawn="0"/>
      </p:nvGrpSpPr>
      <p:grpSpPr bwMode="auto">
        <a:xfrm>
          <a:off x="0" y="0"/>
          <a:ext cx="0" cy="0"/>
          <a:chOff x="0" y="0"/>
          <a:chExt cx="0" cy="0"/>
        </a:xfrm>
      </p:grpSpPr>
      <p:sp>
        <p:nvSpPr>
          <p:cNvPr id="2" name="Title 1" hidden="0"/>
          <p:cNvSpPr>
            <a:spLocks noGrp="1"/>
          </p:cNvSpPr>
          <p:nvPr isPhoto="0" userDrawn="0">
            <p:ph type="title" hasCustomPrompt="0"/>
          </p:nvPr>
        </p:nvSpPr>
        <p:spPr bwMode="auto">
          <a:xfrm>
            <a:off x="265545" y="217344"/>
            <a:ext cx="9959109" cy="1325563"/>
          </a:xfrm>
        </p:spPr>
        <p:txBody>
          <a:bodyPr>
            <a:normAutofit/>
          </a:bodyPr>
          <a:lstStyle/>
          <a:p>
            <a:pPr>
              <a:defRPr/>
            </a:pPr>
            <a:r>
              <a:rPr lang="pt-BR" sz="4000">
                <a:latin typeface="Futura LT Book"/>
              </a:rPr>
              <a:t>7. </a:t>
            </a:r>
            <a:r>
              <a:rPr lang="fr-FR" sz="4000" b="1"/>
              <a:t>DIEU VOUS PRÉCÈDE</a:t>
            </a:r>
            <a:endParaRPr/>
          </a:p>
        </p:txBody>
      </p:sp>
      <p:sp>
        <p:nvSpPr>
          <p:cNvPr id="3" name="Content Placeholder 2" hidden="0"/>
          <p:cNvSpPr>
            <a:spLocks noGrp="1"/>
          </p:cNvSpPr>
          <p:nvPr isPhoto="0" userDrawn="0">
            <p:ph idx="1" hasCustomPrompt="0"/>
          </p:nvPr>
        </p:nvSpPr>
        <p:spPr bwMode="auto">
          <a:xfrm>
            <a:off x="265546" y="2001116"/>
            <a:ext cx="9959109" cy="4351338"/>
          </a:xfrm>
        </p:spPr>
        <p:txBody>
          <a:bodyPr>
            <a:normAutofit lnSpcReduction="10000"/>
          </a:bodyPr>
          <a:lstStyle/>
          <a:p>
            <a:pPr marL="0" indent="0">
              <a:buNone/>
              <a:defRPr/>
            </a:pPr>
            <a:r>
              <a:rPr lang="pt-BR">
                <a:solidFill>
                  <a:srgbClr val="5E6373"/>
                </a:solidFill>
              </a:rPr>
              <a:t>DISCUSSION</a:t>
            </a:r>
            <a:endParaRPr/>
          </a:p>
          <a:p>
            <a:pPr>
              <a:defRPr/>
            </a:pPr>
            <a:r>
              <a:rPr lang="fr-FR"/>
              <a:t>Quel effet cela fait-il de savoir que Dieu vous précède dans vos combats ? </a:t>
            </a:r>
            <a:endParaRPr lang="fr-FR"/>
          </a:p>
          <a:p>
            <a:pPr>
              <a:defRPr/>
            </a:pPr>
            <a:r>
              <a:rPr lang="fr-FR"/>
              <a:t>Décrivez </a:t>
            </a:r>
            <a:r>
              <a:rPr lang="fr-FR"/>
              <a:t>à quel point vous êtes vulnérable depuis l'arrière. Avez-vous quelqu'un en qui vous avez confiance et qui couvre vos arrières ? Saviez-vous que Dieu couvre vos arrières </a:t>
            </a:r>
            <a:r>
              <a:rPr lang="fr-FR"/>
              <a:t>?</a:t>
            </a:r>
            <a:endParaRPr/>
          </a:p>
          <a:p>
            <a:pPr marL="0" indent="0">
              <a:buNone/>
              <a:defRPr/>
            </a:pPr>
            <a:endParaRPr lang="en-US">
              <a:latin typeface="Avenir Book"/>
              <a:ea typeface="Calibri"/>
              <a:cs typeface="Times New Roman"/>
            </a:endParaRPr>
          </a:p>
          <a:p>
            <a:pPr marL="457200" lvl="1" indent="0" algn="ctr">
              <a:buNone/>
              <a:defRPr/>
            </a:pPr>
            <a:r>
              <a:rPr lang="fr-FR" sz="2800"/>
              <a:t>« Ne sortez pas avec précipitation, n</a:t>
            </a:r>
            <a:r>
              <a:rPr lang="fr-FR" sz="2800"/>
              <a:t>e </a:t>
            </a:r>
            <a:r>
              <a:rPr lang="fr-FR" sz="2800"/>
              <a:t>partez pas en fuyant; </a:t>
            </a:r>
            <a:r>
              <a:rPr lang="fr-FR" sz="2800"/>
              <a:t>car </a:t>
            </a:r>
            <a:r>
              <a:rPr lang="fr-FR" sz="2800"/>
              <a:t>l'Eternel ira devant </a:t>
            </a:r>
            <a:r>
              <a:rPr lang="fr-FR" sz="2800"/>
              <a:t>vous et </a:t>
            </a:r>
            <a:r>
              <a:rPr lang="fr-FR" sz="2800"/>
              <a:t>le Dieu d'Israël fermera votre marche. » (Ésaïe 52:12).</a:t>
            </a:r>
            <a:endParaRPr sz="2800"/>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bg>
      <p:bgPr shadeToTitle="0">
        <a:blipFill>
          <a:blip r:embed="rId2">
            <a:lum/>
          </a:blip>
          <a:srcRect l="0" t="980" r="0" b="980"/>
          <a:stretch/>
        </a:blipFill>
      </p:bgPr>
    </p:bg>
    <p:spTree>
      <p:nvGrpSpPr>
        <p:cNvPr id="1" name="" hidden="0"/>
        <p:cNvGrpSpPr/>
        <p:nvPr isPhoto="0" userDrawn="0"/>
      </p:nvGrpSpPr>
      <p:grpSpPr bwMode="auto">
        <a:xfrm>
          <a:off x="0" y="0"/>
          <a:ext cx="0" cy="0"/>
          <a:chOff x="0" y="0"/>
          <a:chExt cx="0" cy="0"/>
        </a:xfrm>
      </p:grpSpPr>
      <p:sp>
        <p:nvSpPr>
          <p:cNvPr id="2" name="Title 1" hidden="0"/>
          <p:cNvSpPr>
            <a:spLocks noGrp="1"/>
          </p:cNvSpPr>
          <p:nvPr isPhoto="0" userDrawn="0">
            <p:ph type="title" hasCustomPrompt="0"/>
          </p:nvPr>
        </p:nvSpPr>
        <p:spPr bwMode="auto">
          <a:xfrm>
            <a:off x="265546" y="217344"/>
            <a:ext cx="5830453" cy="1325563"/>
          </a:xfrm>
        </p:spPr>
        <p:txBody>
          <a:bodyPr>
            <a:normAutofit/>
          </a:bodyPr>
          <a:lstStyle/>
          <a:p>
            <a:pPr>
              <a:defRPr/>
            </a:pPr>
            <a:r>
              <a:rPr lang="pt-BR" sz="4000">
                <a:latin typeface="Futura LT Book"/>
              </a:rPr>
              <a:t>CONCLUSION</a:t>
            </a:r>
            <a:endParaRPr/>
          </a:p>
        </p:txBody>
      </p:sp>
      <p:sp>
        <p:nvSpPr>
          <p:cNvPr id="3" name="Content Placeholder 2" hidden="0"/>
          <p:cNvSpPr>
            <a:spLocks noGrp="1"/>
          </p:cNvSpPr>
          <p:nvPr isPhoto="0" userDrawn="0">
            <p:ph idx="1" hasCustomPrompt="0"/>
          </p:nvPr>
        </p:nvSpPr>
        <p:spPr bwMode="auto">
          <a:xfrm>
            <a:off x="265546" y="2001116"/>
            <a:ext cx="9959109" cy="4351338"/>
          </a:xfrm>
        </p:spPr>
        <p:txBody>
          <a:bodyPr/>
          <a:lstStyle/>
          <a:p>
            <a:pPr>
              <a:defRPr/>
            </a:pPr>
            <a:r>
              <a:rPr lang="fr-FR"/>
              <a:t>Être la prunelle de l'œil de Dieu signifie être au centre de </a:t>
            </a:r>
            <a:r>
              <a:rPr lang="fr-FR"/>
              <a:t>Son </a:t>
            </a:r>
            <a:r>
              <a:rPr lang="fr-FR"/>
              <a:t>attention et de </a:t>
            </a:r>
            <a:r>
              <a:rPr lang="fr-FR"/>
              <a:t>Sa </a:t>
            </a:r>
            <a:r>
              <a:rPr lang="fr-FR"/>
              <a:t>protection.</a:t>
            </a:r>
            <a:endParaRPr lang="en-US"/>
          </a:p>
          <a:p>
            <a:pPr lvl="1" indent="0" algn="ctr">
              <a:spcBef>
                <a:spcPts val="0"/>
              </a:spcBef>
              <a:buNone/>
              <a:defRPr/>
            </a:pPr>
            <a:endParaRPr lang="en-US">
              <a:latin typeface="Avenir Book"/>
              <a:ea typeface="Calibri"/>
              <a:cs typeface="Times New Roman"/>
            </a:endParaRPr>
          </a:p>
          <a:p>
            <a:pPr marL="0" indent="0" algn="ctr">
              <a:buNone/>
              <a:defRPr/>
            </a:pPr>
            <a:r>
              <a:rPr lang="fr-FR"/>
              <a:t>« Car ainsi parle l'Eternel des armées : Après cela, viendra la gloire ! Il m'a envoyé vers les nations qui vous ont dépouillés ; </a:t>
            </a:r>
            <a:r>
              <a:rPr lang="fr-FR"/>
              <a:t>car </a:t>
            </a:r>
            <a:r>
              <a:rPr lang="fr-FR"/>
              <a:t>celui qui vous touche, touche la </a:t>
            </a:r>
            <a:r>
              <a:rPr lang="fr-FR">
                <a:solidFill>
                  <a:srgbClr val="A1646A"/>
                </a:solidFill>
              </a:rPr>
              <a:t>prunelle de son œil</a:t>
            </a:r>
            <a:r>
              <a:rPr lang="fr-FR"/>
              <a:t>. » (Zacharie 2:8).</a:t>
            </a:r>
            <a:endParaRPr lang="en-US"/>
          </a:p>
          <a:p>
            <a:pPr marL="457200" lvl="1" indent="0">
              <a:buNone/>
              <a:defRPr/>
            </a:pPr>
            <a:endParaRPr lang="pt-B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bg>
      <p:bgPr shadeToTitle="0">
        <a:blipFill>
          <a:blip r:embed="rId2">
            <a:lum/>
          </a:blip>
          <a:srcRect l="0" t="980" r="0" b="980"/>
          <a:stretch/>
        </a:blipFill>
      </p:bgPr>
    </p:bg>
    <p:spTree>
      <p:nvGrpSpPr>
        <p:cNvPr id="1" name="" hidden="0"/>
        <p:cNvGrpSpPr/>
        <p:nvPr isPhoto="0" userDrawn="0"/>
      </p:nvGrpSpPr>
      <p:grpSpPr bwMode="auto">
        <a:xfrm>
          <a:off x="0" y="0"/>
          <a:ext cx="0" cy="0"/>
          <a:chOff x="0" y="0"/>
          <a:chExt cx="0" cy="0"/>
        </a:xfrm>
      </p:grpSpPr>
      <p:sp>
        <p:nvSpPr>
          <p:cNvPr id="2" name="Title 1" hidden="0"/>
          <p:cNvSpPr>
            <a:spLocks noGrp="1"/>
          </p:cNvSpPr>
          <p:nvPr isPhoto="0" userDrawn="0">
            <p:ph type="title" hasCustomPrompt="0"/>
          </p:nvPr>
        </p:nvSpPr>
        <p:spPr bwMode="auto">
          <a:xfrm>
            <a:off x="265545" y="217344"/>
            <a:ext cx="9959109" cy="1325563"/>
          </a:xfrm>
        </p:spPr>
        <p:txBody>
          <a:bodyPr>
            <a:normAutofit/>
          </a:bodyPr>
          <a:lstStyle/>
          <a:p>
            <a:pPr>
              <a:defRPr/>
            </a:pPr>
            <a:r>
              <a:rPr lang="pt-BR" sz="4000">
                <a:latin typeface="Futura LT Book"/>
              </a:rPr>
              <a:t>CONCLUSION</a:t>
            </a:r>
            <a:endParaRPr/>
          </a:p>
        </p:txBody>
      </p:sp>
      <p:sp>
        <p:nvSpPr>
          <p:cNvPr id="3" name="Content Placeholder 2" hidden="0"/>
          <p:cNvSpPr>
            <a:spLocks noGrp="1"/>
          </p:cNvSpPr>
          <p:nvPr isPhoto="0" userDrawn="0">
            <p:ph idx="1" hasCustomPrompt="0"/>
          </p:nvPr>
        </p:nvSpPr>
        <p:spPr bwMode="auto">
          <a:xfrm>
            <a:off x="265546" y="2001116"/>
            <a:ext cx="9959109" cy="4351338"/>
          </a:xfrm>
        </p:spPr>
        <p:txBody>
          <a:bodyPr/>
          <a:lstStyle/>
          <a:p>
            <a:pPr marL="0" indent="0">
              <a:buNone/>
              <a:defRPr/>
            </a:pPr>
            <a:r>
              <a:rPr lang="en-US">
                <a:solidFill>
                  <a:srgbClr val="5E6373"/>
                </a:solidFill>
              </a:rPr>
              <a:t>DISCUSSION</a:t>
            </a:r>
            <a:endParaRPr/>
          </a:p>
          <a:p>
            <a:pPr>
              <a:defRPr/>
            </a:pPr>
            <a:r>
              <a:rPr lang="fr-FR"/>
              <a:t>Qu'avez-vous appris aujourd'hui qui a changé votre point de </a:t>
            </a:r>
            <a:r>
              <a:rPr lang="fr-FR"/>
              <a:t>vu</a:t>
            </a:r>
            <a:r>
              <a:rPr lang="en-US"/>
              <a:t>e</a:t>
            </a:r>
            <a:endParaRPr/>
          </a:p>
          <a:p>
            <a:pPr lvl="1">
              <a:defRPr/>
            </a:pPr>
            <a:r>
              <a:rPr lang="en-US"/>
              <a:t>Sur </a:t>
            </a:r>
            <a:r>
              <a:rPr lang="en-US"/>
              <a:t>vous</a:t>
            </a:r>
            <a:r>
              <a:rPr lang="en-US"/>
              <a:t> ?</a:t>
            </a:r>
            <a:endParaRPr/>
          </a:p>
          <a:p>
            <a:pPr lvl="1">
              <a:defRPr/>
            </a:pPr>
            <a:r>
              <a:rPr lang="en-US"/>
              <a:t>Sur </a:t>
            </a:r>
            <a:r>
              <a:rPr lang="en-US"/>
              <a:t>Dieu</a:t>
            </a:r>
            <a:r>
              <a:rPr lang="en-US" b="1"/>
              <a:t> </a:t>
            </a:r>
            <a:r>
              <a:rPr lang="en-US"/>
              <a:t>?</a:t>
            </a:r>
            <a:endParaRPr/>
          </a:p>
          <a:p>
            <a:pPr>
              <a:defRPr/>
            </a:pPr>
            <a:r>
              <a:rPr lang="fr-FR"/>
              <a:t>Que retirez-vous de l'atelier « La prunelle de Ses yeux » ?</a:t>
            </a:r>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bg>
      <p:bgPr shadeToTitle="0">
        <a:blipFill>
          <a:blip r:embed="rId2">
            <a:lum/>
          </a:blip>
          <a:srcRect l="0" t="980" r="0" b="980"/>
          <a:stretch/>
        </a:blipFill>
      </p:bgPr>
    </p:bg>
    <p:spTree>
      <p:nvGrpSpPr>
        <p:cNvPr id="1" name="" hidden="0"/>
        <p:cNvGrpSpPr/>
        <p:nvPr isPhoto="0" userDrawn="0"/>
      </p:nvGrpSpPr>
      <p:grpSpPr bwMode="auto">
        <a:xfrm>
          <a:off x="0" y="0"/>
          <a:ext cx="0" cy="0"/>
          <a:chOff x="0" y="0"/>
          <a:chExt cx="0" cy="0"/>
        </a:xfrm>
      </p:grpSpPr>
      <p:sp>
        <p:nvSpPr>
          <p:cNvPr id="2" name="Title 1" hidden="0"/>
          <p:cNvSpPr>
            <a:spLocks noGrp="1"/>
          </p:cNvSpPr>
          <p:nvPr isPhoto="0" userDrawn="0">
            <p:ph type="title" hasCustomPrompt="0"/>
          </p:nvPr>
        </p:nvSpPr>
        <p:spPr bwMode="auto">
          <a:xfrm>
            <a:off x="265545" y="217344"/>
            <a:ext cx="6353916" cy="1325563"/>
          </a:xfrm>
        </p:spPr>
        <p:txBody>
          <a:bodyPr>
            <a:normAutofit/>
          </a:bodyPr>
          <a:lstStyle/>
          <a:p>
            <a:pPr>
              <a:defRPr/>
            </a:pPr>
            <a:r>
              <a:rPr lang="pt-BR" sz="4000">
                <a:latin typeface="Futura LT Book"/>
              </a:rPr>
              <a:t>1. </a:t>
            </a:r>
            <a:r>
              <a:rPr lang="fr-FR" sz="4000" b="1"/>
              <a:t>DIEU SE SOUCIE DE VOUS</a:t>
            </a:r>
            <a:endParaRPr b="1"/>
          </a:p>
        </p:txBody>
      </p:sp>
      <p:sp>
        <p:nvSpPr>
          <p:cNvPr id="3" name="Content Placeholder 2" hidden="0"/>
          <p:cNvSpPr>
            <a:spLocks noGrp="1"/>
          </p:cNvSpPr>
          <p:nvPr isPhoto="0" userDrawn="0">
            <p:ph idx="1" hasCustomPrompt="0"/>
          </p:nvPr>
        </p:nvSpPr>
        <p:spPr bwMode="auto">
          <a:xfrm>
            <a:off x="265546" y="2001116"/>
            <a:ext cx="9959109" cy="4351338"/>
          </a:xfrm>
        </p:spPr>
        <p:txBody>
          <a:bodyPr>
            <a:normAutofit fontScale="92500" lnSpcReduction="10000"/>
          </a:bodyPr>
          <a:lstStyle/>
          <a:p>
            <a:pPr>
              <a:defRPr/>
            </a:pPr>
            <a:r>
              <a:rPr lang="fr-FR"/>
              <a:t>Nous devons protéger nos yeux et la pupille est communément appelée </a:t>
            </a:r>
            <a:r>
              <a:rPr lang="fr-FR">
                <a:solidFill>
                  <a:srgbClr val="A1646A"/>
                </a:solidFill>
              </a:rPr>
              <a:t>« la prunelle des yeux »</a:t>
            </a:r>
            <a:r>
              <a:rPr lang="fr-FR"/>
              <a:t>.</a:t>
            </a:r>
            <a:r>
              <a:rPr lang="fr-FR">
                <a:solidFill>
                  <a:srgbClr val="A1646A"/>
                </a:solidFill>
              </a:rPr>
              <a:t> </a:t>
            </a:r>
            <a:endParaRPr/>
          </a:p>
          <a:p>
            <a:pPr>
              <a:defRPr/>
            </a:pPr>
            <a:r>
              <a:rPr lang="fr-FR"/>
              <a:t>Tout comme les êtres humains prennent particulièrement soin de la pupille de l'œil, Dieu utilise ce langage figuré pour montrer qu'Il prend soin de nous, Ses créatures les plus précieuses.</a:t>
            </a:r>
            <a:endParaRPr/>
          </a:p>
          <a:p>
            <a:pPr marL="0" indent="0">
              <a:buNone/>
              <a:defRPr/>
            </a:pPr>
            <a:endParaRPr lang="fr-FR">
              <a:solidFill>
                <a:srgbClr val="000000"/>
              </a:solidFill>
              <a:latin typeface="Avenir Book"/>
              <a:ea typeface="Calibri"/>
              <a:cs typeface="Segoe UI"/>
            </a:endParaRPr>
          </a:p>
          <a:p>
            <a:pPr marL="0" indent="0" algn="ctr">
              <a:buNone/>
              <a:defRPr/>
            </a:pPr>
            <a:r>
              <a:rPr lang="fr-FR"/>
              <a:t>« …Il l'a entouré, Il l'a instruit, Il l'a gardé comme </a:t>
            </a:r>
            <a:r>
              <a:rPr lang="fr-FR">
                <a:solidFill>
                  <a:srgbClr val="A1646A"/>
                </a:solidFill>
              </a:rPr>
              <a:t>la prunelle de Son œil</a:t>
            </a:r>
            <a:r>
              <a:rPr lang="fr-FR"/>
              <a:t>. » </a:t>
            </a:r>
            <a:endParaRPr/>
          </a:p>
          <a:p>
            <a:pPr marL="0" indent="0" algn="ctr">
              <a:buNone/>
              <a:defRPr/>
            </a:pPr>
            <a:r>
              <a:rPr lang="fr-FR">
                <a:latin typeface="Avenir Book"/>
                <a:ea typeface="Calibri"/>
                <a:cs typeface="Segoe UI"/>
              </a:rPr>
              <a:t>(</a:t>
            </a:r>
            <a:r>
              <a:rPr lang="fr-FR"/>
              <a:t>Deutéronome</a:t>
            </a:r>
            <a:r>
              <a:rPr lang="fr-FR">
                <a:latin typeface="Avenir Book"/>
                <a:ea typeface="Calibri"/>
                <a:cs typeface="Times New Roman"/>
              </a:rPr>
              <a:t> </a:t>
            </a:r>
            <a:r>
              <a:rPr lang="fr-FR">
                <a:ea typeface="Calibri"/>
                <a:cs typeface="Times New Roman"/>
              </a:rPr>
              <a:t>32:10</a:t>
            </a:r>
            <a:r>
              <a:rPr lang="fr-FR">
                <a:latin typeface="Avenir Book"/>
                <a:ea typeface="Calibri"/>
                <a:cs typeface="Times New Roman"/>
              </a:rPr>
              <a:t>)</a:t>
            </a:r>
            <a:endParaRPr lang="fr-FR"/>
          </a:p>
          <a:p>
            <a:pPr lvl="1" indent="0">
              <a:spcBef>
                <a:spcPts val="0"/>
              </a:spcBef>
              <a:buNone/>
              <a:defRPr/>
            </a:pPr>
            <a:endParaRPr lang="fr-FR">
              <a:latin typeface="Avenir Book"/>
              <a:ea typeface="Calibri"/>
              <a:cs typeface="Times New Roman"/>
            </a:endParaRPr>
          </a:p>
          <a:p>
            <a:pPr lvl="1" indent="0" algn="ctr">
              <a:spcBef>
                <a:spcPts val="0"/>
              </a:spcBef>
              <a:buNone/>
              <a:defRPr/>
            </a:pPr>
            <a:r>
              <a:rPr lang="fr-FR" sz="2800"/>
              <a:t>« ... car celui qui vous touche, touche la </a:t>
            </a:r>
            <a:r>
              <a:rPr lang="fr-FR" sz="2800">
                <a:solidFill>
                  <a:srgbClr val="A1646A"/>
                </a:solidFill>
              </a:rPr>
              <a:t>prunelle de Son œil</a:t>
            </a:r>
            <a:r>
              <a:rPr lang="fr-FR" sz="2800"/>
              <a:t>. »</a:t>
            </a:r>
            <a:endParaRPr/>
          </a:p>
          <a:p>
            <a:pPr lvl="1" indent="0" algn="ctr">
              <a:spcBef>
                <a:spcPts val="0"/>
              </a:spcBef>
              <a:buNone/>
              <a:defRPr/>
            </a:pPr>
            <a:r>
              <a:rPr lang="fr-FR">
                <a:latin typeface="Avenir Book"/>
                <a:ea typeface="Calibri"/>
                <a:cs typeface="Times New Roman"/>
              </a:rPr>
              <a:t>(</a:t>
            </a:r>
            <a:r>
              <a:rPr lang="fr-FR">
                <a:solidFill>
                  <a:srgbClr val="000000"/>
                </a:solidFill>
                <a:latin typeface="Avenir Book"/>
                <a:ea typeface="Calibri"/>
                <a:cs typeface="Times New Roman"/>
              </a:rPr>
              <a:t>Zacharie 2:8)</a:t>
            </a:r>
            <a:endParaRPr lang="fr-FR">
              <a:latin typeface="Avenir Book"/>
              <a:ea typeface="Calibri"/>
              <a:cs typeface="Times New Roman"/>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bg>
      <p:bgPr shadeToTitle="0">
        <a:blipFill>
          <a:blip r:embed="rId2">
            <a:lum/>
          </a:blip>
          <a:srcRect l="0" t="980" r="0" b="980"/>
          <a:stretch/>
        </a:blipFill>
      </p:bgPr>
    </p:bg>
    <p:spTree>
      <p:nvGrpSpPr>
        <p:cNvPr id="1" name="" hidden="0"/>
        <p:cNvGrpSpPr/>
        <p:nvPr isPhoto="0" userDrawn="0"/>
      </p:nvGrpSpPr>
      <p:grpSpPr bwMode="auto">
        <a:xfrm>
          <a:off x="0" y="0"/>
          <a:ext cx="0" cy="0"/>
          <a:chOff x="0" y="0"/>
          <a:chExt cx="0" cy="0"/>
        </a:xfrm>
      </p:grpSpPr>
      <p:sp>
        <p:nvSpPr>
          <p:cNvPr id="2" name="Title 1" hidden="0"/>
          <p:cNvSpPr>
            <a:spLocks noGrp="1"/>
          </p:cNvSpPr>
          <p:nvPr isPhoto="0" userDrawn="0">
            <p:ph type="title" hasCustomPrompt="0"/>
          </p:nvPr>
        </p:nvSpPr>
        <p:spPr bwMode="auto">
          <a:xfrm>
            <a:off x="265545" y="217344"/>
            <a:ext cx="9959109" cy="1325563"/>
          </a:xfrm>
        </p:spPr>
        <p:txBody>
          <a:bodyPr>
            <a:normAutofit/>
          </a:bodyPr>
          <a:lstStyle/>
          <a:p>
            <a:pPr>
              <a:defRPr/>
            </a:pPr>
            <a:r>
              <a:rPr lang="pt-BR" sz="4000">
                <a:latin typeface="Futura LT Book"/>
              </a:rPr>
              <a:t>1. </a:t>
            </a:r>
            <a:r>
              <a:rPr lang="fr-FR" sz="4000" b="1"/>
              <a:t>DIEU SE SOUCIE DE VOUS</a:t>
            </a:r>
            <a:endParaRPr/>
          </a:p>
        </p:txBody>
      </p:sp>
      <p:sp>
        <p:nvSpPr>
          <p:cNvPr id="3" name="Content Placeholder 2" hidden="0"/>
          <p:cNvSpPr>
            <a:spLocks noGrp="1"/>
          </p:cNvSpPr>
          <p:nvPr isPhoto="0" userDrawn="0">
            <p:ph idx="1" hasCustomPrompt="0"/>
          </p:nvPr>
        </p:nvSpPr>
        <p:spPr bwMode="auto">
          <a:xfrm>
            <a:off x="265546" y="2001116"/>
            <a:ext cx="9959109" cy="4351338"/>
          </a:xfrm>
        </p:spPr>
        <p:txBody>
          <a:bodyPr>
            <a:normAutofit/>
          </a:bodyPr>
          <a:lstStyle/>
          <a:p>
            <a:pPr marL="0" indent="0">
              <a:buNone/>
              <a:defRPr/>
            </a:pPr>
            <a:r>
              <a:rPr lang="pt-BR">
                <a:solidFill>
                  <a:srgbClr val="5E6373"/>
                </a:solidFill>
              </a:rPr>
              <a:t>DISCUSSION</a:t>
            </a:r>
            <a:endParaRPr/>
          </a:p>
          <a:p>
            <a:pPr>
              <a:defRPr/>
            </a:pPr>
            <a:r>
              <a:rPr lang="fr-FR"/>
              <a:t>R</a:t>
            </a:r>
            <a:r>
              <a:rPr lang="fr-FR"/>
              <a:t>egardez-vous </a:t>
            </a:r>
            <a:r>
              <a:rPr lang="fr-FR"/>
              <a:t>les uns les autres et décrivez la couleur des yeux de la personne à votre droite. </a:t>
            </a:r>
            <a:endParaRPr lang="fr-FR"/>
          </a:p>
          <a:p>
            <a:pPr>
              <a:defRPr/>
            </a:pPr>
            <a:r>
              <a:rPr lang="fr-FR"/>
              <a:t>Quelle </a:t>
            </a:r>
            <a:r>
              <a:rPr lang="fr-FR"/>
              <a:t>est la couleur de sa pupille ? </a:t>
            </a:r>
            <a:endParaRPr lang="fr-FR"/>
          </a:p>
          <a:p>
            <a:pPr>
              <a:defRPr/>
            </a:pPr>
            <a:r>
              <a:rPr lang="fr-FR"/>
              <a:t>Quelle </a:t>
            </a:r>
            <a:r>
              <a:rPr lang="fr-FR"/>
              <a:t>est son utilité </a:t>
            </a:r>
            <a:r>
              <a:rPr lang="fr-FR"/>
              <a:t>?</a:t>
            </a:r>
            <a:endParaRPr lang="en-US"/>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bg>
      <p:bgPr shadeToTitle="0">
        <a:blipFill>
          <a:blip r:embed="rId2">
            <a:lum/>
          </a:blip>
          <a:srcRect l="0" t="980" r="0" b="980"/>
          <a:stretch/>
        </a:blipFill>
      </p:bgPr>
    </p:bg>
    <p:spTree>
      <p:nvGrpSpPr>
        <p:cNvPr id="1" name="" hidden="0"/>
        <p:cNvGrpSpPr/>
        <p:nvPr isPhoto="0" userDrawn="0"/>
      </p:nvGrpSpPr>
      <p:grpSpPr bwMode="auto">
        <a:xfrm>
          <a:off x="0" y="0"/>
          <a:ext cx="0" cy="0"/>
          <a:chOff x="0" y="0"/>
          <a:chExt cx="0" cy="0"/>
        </a:xfrm>
      </p:grpSpPr>
      <p:sp>
        <p:nvSpPr>
          <p:cNvPr id="2" name="Title 1" hidden="0"/>
          <p:cNvSpPr>
            <a:spLocks noGrp="1"/>
          </p:cNvSpPr>
          <p:nvPr isPhoto="0" userDrawn="0">
            <p:ph type="title" hasCustomPrompt="0"/>
          </p:nvPr>
        </p:nvSpPr>
        <p:spPr bwMode="auto">
          <a:xfrm>
            <a:off x="265545" y="217344"/>
            <a:ext cx="9959109" cy="1325563"/>
          </a:xfrm>
        </p:spPr>
        <p:txBody>
          <a:bodyPr>
            <a:normAutofit/>
          </a:bodyPr>
          <a:lstStyle/>
          <a:p>
            <a:pPr>
              <a:defRPr/>
            </a:pPr>
            <a:r>
              <a:rPr lang="pt-BR" sz="4000">
                <a:latin typeface="Futura LT Book"/>
              </a:rPr>
              <a:t>1. </a:t>
            </a:r>
            <a:r>
              <a:rPr lang="fr-FR" sz="4000" b="1"/>
              <a:t>DIEU SE SOUCIE DE VOUS</a:t>
            </a:r>
            <a:endParaRPr/>
          </a:p>
        </p:txBody>
      </p:sp>
      <p:sp>
        <p:nvSpPr>
          <p:cNvPr id="3" name="Content Placeholder 2" hidden="0"/>
          <p:cNvSpPr>
            <a:spLocks noGrp="1"/>
          </p:cNvSpPr>
          <p:nvPr isPhoto="0" userDrawn="0">
            <p:ph idx="1" hasCustomPrompt="0"/>
          </p:nvPr>
        </p:nvSpPr>
        <p:spPr bwMode="auto">
          <a:xfrm>
            <a:off x="265546" y="2001116"/>
            <a:ext cx="9959109" cy="4351338"/>
          </a:xfrm>
        </p:spPr>
        <p:txBody>
          <a:bodyPr>
            <a:normAutofit/>
          </a:bodyPr>
          <a:lstStyle/>
          <a:p>
            <a:pPr marL="0" indent="0">
              <a:buNone/>
              <a:defRPr/>
            </a:pPr>
            <a:r>
              <a:rPr lang="en-US">
                <a:solidFill>
                  <a:srgbClr val="5E6373"/>
                </a:solidFill>
              </a:rPr>
              <a:t>DISCUSSION</a:t>
            </a:r>
            <a:endParaRPr/>
          </a:p>
          <a:p>
            <a:pPr>
              <a:defRPr/>
            </a:pPr>
            <a:r>
              <a:rPr lang="fr-FR"/>
              <a:t>Qui s'est occupé de vous dans votre enfance </a:t>
            </a:r>
            <a:r>
              <a:rPr lang="en-US"/>
              <a:t>: </a:t>
            </a:r>
            <a:endParaRPr/>
          </a:p>
          <a:p>
            <a:pPr lvl="1">
              <a:defRPr/>
            </a:pPr>
            <a:r>
              <a:rPr lang="fr-FR"/>
              <a:t>un parent, un </a:t>
            </a:r>
            <a:r>
              <a:rPr lang="fr-FR"/>
              <a:t>grand-parent</a:t>
            </a:r>
            <a:r>
              <a:rPr lang="fr-FR"/>
              <a:t>, un frère ou une </a:t>
            </a:r>
            <a:r>
              <a:rPr lang="fr-FR"/>
              <a:t>sœur ou </a:t>
            </a:r>
            <a:r>
              <a:rPr lang="fr-FR"/>
              <a:t>une autre personne qui s'occupait de vous ? </a:t>
            </a:r>
            <a:endParaRPr lang="fr-FR"/>
          </a:p>
          <a:p>
            <a:pPr marL="228600" lvl="1">
              <a:spcBef>
                <a:spcPts val="1000"/>
              </a:spcBef>
              <a:defRPr/>
            </a:pPr>
            <a:r>
              <a:rPr lang="fr-FR"/>
              <a:t>Cela vous </a:t>
            </a:r>
            <a:r>
              <a:rPr lang="fr-FR"/>
              <a:t>a-t-il</a:t>
            </a:r>
            <a:r>
              <a:rPr lang="fr-FR"/>
              <a:t> aidé à développer de la confiance ou de la méfiance à l'égard de cette personne ? </a:t>
            </a:r>
            <a:endParaRPr lang="fr-FR"/>
          </a:p>
          <a:p>
            <a:pPr marL="228600" lvl="1">
              <a:spcBef>
                <a:spcPts val="1000"/>
              </a:spcBef>
              <a:defRPr/>
            </a:pPr>
            <a:r>
              <a:rPr lang="fr-FR"/>
              <a:t>Avez-vous pu conserver une relation étroite avec cette personne au fil des ans ? </a:t>
            </a:r>
            <a:endParaRPr lang="fr-FR"/>
          </a:p>
          <a:p>
            <a:pPr marL="228600" lvl="1">
              <a:spcBef>
                <a:spcPts val="1000"/>
              </a:spcBef>
              <a:defRPr/>
            </a:pPr>
            <a:r>
              <a:rPr lang="fr-FR"/>
              <a:t>Ces relations ressemblent-elles à l'attention que Dieu porte à votre personne et à votre relation avec Lui ?</a:t>
            </a:r>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bg>
      <p:bgPr shadeToTitle="0">
        <a:blipFill>
          <a:blip r:embed="rId2">
            <a:lum/>
          </a:blip>
          <a:srcRect l="0" t="980" r="0" b="980"/>
          <a:stretch/>
        </a:blipFill>
      </p:bgPr>
    </p:bg>
    <p:spTree>
      <p:nvGrpSpPr>
        <p:cNvPr id="1" name="" hidden="0"/>
        <p:cNvGrpSpPr/>
        <p:nvPr isPhoto="0" userDrawn="0"/>
      </p:nvGrpSpPr>
      <p:grpSpPr bwMode="auto">
        <a:xfrm>
          <a:off x="0" y="0"/>
          <a:ext cx="0" cy="0"/>
          <a:chOff x="0" y="0"/>
          <a:chExt cx="0" cy="0"/>
        </a:xfrm>
      </p:grpSpPr>
      <p:sp>
        <p:nvSpPr>
          <p:cNvPr id="2" name="Title 1" hidden="0"/>
          <p:cNvSpPr>
            <a:spLocks noGrp="1"/>
          </p:cNvSpPr>
          <p:nvPr isPhoto="0" userDrawn="0">
            <p:ph type="title" hasCustomPrompt="0"/>
          </p:nvPr>
        </p:nvSpPr>
        <p:spPr bwMode="auto">
          <a:xfrm>
            <a:off x="265546" y="217344"/>
            <a:ext cx="6363854" cy="1325563"/>
          </a:xfrm>
        </p:spPr>
        <p:txBody>
          <a:bodyPr>
            <a:normAutofit/>
          </a:bodyPr>
          <a:lstStyle/>
          <a:p>
            <a:pPr>
              <a:defRPr/>
            </a:pPr>
            <a:r>
              <a:rPr lang="pt-BR" sz="4000">
                <a:latin typeface="Futura LT Book"/>
              </a:rPr>
              <a:t>2. </a:t>
            </a:r>
            <a:r>
              <a:rPr lang="fr-FR" sz="4000" b="1"/>
              <a:t>DIEU EST VOTRE REFUGE</a:t>
            </a:r>
            <a:endParaRPr sz="4000"/>
          </a:p>
        </p:txBody>
      </p:sp>
      <p:sp>
        <p:nvSpPr>
          <p:cNvPr id="3" name="Content Placeholder 2" hidden="0"/>
          <p:cNvSpPr>
            <a:spLocks noGrp="1"/>
          </p:cNvSpPr>
          <p:nvPr isPhoto="0" userDrawn="0">
            <p:ph idx="1" hasCustomPrompt="0"/>
          </p:nvPr>
        </p:nvSpPr>
        <p:spPr bwMode="auto">
          <a:xfrm>
            <a:off x="265546" y="2001115"/>
            <a:ext cx="9959109" cy="4429501"/>
          </a:xfrm>
        </p:spPr>
        <p:txBody>
          <a:bodyPr>
            <a:normAutofit fontScale="92500" lnSpcReduction="20000"/>
          </a:bodyPr>
          <a:lstStyle/>
          <a:p>
            <a:pPr>
              <a:defRPr/>
            </a:pPr>
            <a:r>
              <a:rPr lang="fr-FR"/>
              <a:t>Dieu nous </a:t>
            </a:r>
            <a:r>
              <a:rPr lang="fr-FR"/>
              <a:t>offre un abri, un refuge dans les moments difficiles. </a:t>
            </a:r>
            <a:r>
              <a:rPr lang="fr-FR"/>
              <a:t>Un </a:t>
            </a:r>
            <a:r>
              <a:rPr lang="fr-FR"/>
              <a:t>refuge (un abri) est un endroit qui sert de protection contre le danger</a:t>
            </a:r>
            <a:r>
              <a:rPr lang="fr-FR"/>
              <a:t>.</a:t>
            </a:r>
            <a:endParaRPr/>
          </a:p>
          <a:p>
            <a:pPr>
              <a:defRPr/>
            </a:pPr>
            <a:endParaRPr lang="en-US"/>
          </a:p>
          <a:p>
            <a:pPr marL="0" indent="0" algn="ctr">
              <a:buNone/>
              <a:defRPr/>
            </a:pPr>
            <a:r>
              <a:rPr lang="fr-FR"/>
              <a:t>« En tout temps, peuples, confiez-vous en Lui, </a:t>
            </a:r>
            <a:endParaRPr lang="en-US"/>
          </a:p>
          <a:p>
            <a:pPr marL="0" indent="0" algn="ctr">
              <a:buNone/>
              <a:defRPr/>
            </a:pPr>
            <a:r>
              <a:rPr lang="fr-FR"/>
              <a:t>Répandez vos cœurs en Sa présence! </a:t>
            </a:r>
            <a:endParaRPr lang="en-US"/>
          </a:p>
          <a:p>
            <a:pPr marL="0" indent="0" algn="ctr">
              <a:buNone/>
              <a:defRPr/>
            </a:pPr>
            <a:r>
              <a:rPr lang="fr-FR"/>
              <a:t>Dieu est notre refuge. » </a:t>
            </a:r>
            <a:endParaRPr lang="fr-FR"/>
          </a:p>
          <a:p>
            <a:pPr marL="0" indent="0" algn="ctr">
              <a:buNone/>
              <a:defRPr/>
            </a:pPr>
            <a:r>
              <a:rPr lang="en-US"/>
              <a:t>(</a:t>
            </a:r>
            <a:r>
              <a:rPr lang="en-US"/>
              <a:t>Psaume</a:t>
            </a:r>
            <a:r>
              <a:rPr lang="en-US"/>
              <a:t> 62:8</a:t>
            </a:r>
            <a:r>
              <a:rPr lang="en-US"/>
              <a:t>)</a:t>
            </a:r>
            <a:endParaRPr/>
          </a:p>
          <a:p>
            <a:pPr marL="0" indent="0">
              <a:buNone/>
              <a:defRPr/>
            </a:pPr>
            <a:r>
              <a:rPr lang="en-US"/>
              <a:t> </a:t>
            </a:r>
            <a:endParaRPr/>
          </a:p>
          <a:p>
            <a:pPr>
              <a:defRPr/>
            </a:pPr>
            <a:r>
              <a:rPr lang="fr-FR"/>
              <a:t>Après les besoins basiques d’alimentation, d’eau et de vêtement, la hiérarchie des besoins d'Abraham Maslow montre que la sécurité doit être satisfaite pour que l'homme puisse survivre. </a:t>
            </a:r>
            <a:endParaRPr lang="fr-F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bg>
      <p:bgPr shadeToTitle="0">
        <a:blipFill>
          <a:blip r:embed="rId2">
            <a:lum/>
          </a:blip>
          <a:srcRect l="0" t="980" r="0" b="980"/>
          <a:stretch/>
        </a:blipFill>
      </p:bgPr>
    </p:bg>
    <p:spTree>
      <p:nvGrpSpPr>
        <p:cNvPr id="1" name="" hidden="0"/>
        <p:cNvGrpSpPr/>
        <p:nvPr isPhoto="0" userDrawn="0"/>
      </p:nvGrpSpPr>
      <p:grpSpPr bwMode="auto">
        <a:xfrm>
          <a:off x="0" y="0"/>
          <a:ext cx="0" cy="0"/>
          <a:chOff x="0" y="0"/>
          <a:chExt cx="0" cy="0"/>
        </a:xfrm>
      </p:grpSpPr>
      <p:sp>
        <p:nvSpPr>
          <p:cNvPr id="6" name="TextBox 5" hidden="0"/>
          <p:cNvSpPr txBox="1"/>
          <p:nvPr isPhoto="0" userDrawn="0"/>
        </p:nvSpPr>
        <p:spPr bwMode="auto">
          <a:xfrm>
            <a:off x="322193" y="868862"/>
            <a:ext cx="9372600" cy="707886"/>
          </a:xfrm>
          <a:prstGeom prst="rect">
            <a:avLst/>
          </a:prstGeom>
          <a:noFill/>
        </p:spPr>
        <p:txBody>
          <a:bodyPr wrap="square" rtlCol="0">
            <a:spAutoFit/>
          </a:bodyPr>
          <a:lstStyle/>
          <a:p>
            <a:pPr algn="ctr">
              <a:defRPr/>
            </a:pPr>
            <a:r>
              <a:rPr lang="fr-FR" sz="4000">
                <a:solidFill>
                  <a:srgbClr val="A1646A"/>
                </a:solidFill>
                <a:latin typeface="Futura Medium"/>
                <a:cs typeface="Futura Medium"/>
              </a:rPr>
              <a:t>Hiérarchie </a:t>
            </a:r>
            <a:r>
              <a:rPr lang="fr-FR" sz="4000">
                <a:solidFill>
                  <a:srgbClr val="A1646A"/>
                </a:solidFill>
                <a:latin typeface="Futura Medium"/>
                <a:cs typeface="Futura Medium"/>
              </a:rPr>
              <a:t>des besoins </a:t>
            </a:r>
            <a:r>
              <a:rPr lang="fr-FR" sz="4000">
                <a:solidFill>
                  <a:srgbClr val="A1646A"/>
                </a:solidFill>
                <a:latin typeface="Futura Medium"/>
                <a:cs typeface="Futura Medium"/>
              </a:rPr>
              <a:t>selon </a:t>
            </a:r>
            <a:r>
              <a:rPr lang="fr-FR" sz="4000">
                <a:solidFill>
                  <a:srgbClr val="A1646A"/>
                </a:solidFill>
                <a:latin typeface="Futura Medium"/>
                <a:cs typeface="Futura Medium"/>
              </a:rPr>
              <a:t>Maslow </a:t>
            </a:r>
            <a:endParaRPr/>
          </a:p>
        </p:txBody>
      </p:sp>
      <p:sp>
        <p:nvSpPr>
          <p:cNvPr id="4" name="Triangle 3" hidden="0"/>
          <p:cNvSpPr/>
          <p:nvPr isPhoto="0" userDrawn="0"/>
        </p:nvSpPr>
        <p:spPr bwMode="auto">
          <a:xfrm>
            <a:off x="1967948" y="1752236"/>
            <a:ext cx="6480311" cy="4499477"/>
          </a:xfrm>
          <a:prstGeom prst="triangle">
            <a:avLst>
              <a:gd name="adj" fmla="val 49690"/>
            </a:avLst>
          </a:prstGeom>
          <a:solidFill>
            <a:srgbClr val="A1646A"/>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en-US"/>
          </a:p>
        </p:txBody>
      </p:sp>
      <p:cxnSp>
        <p:nvCxnSpPr>
          <p:cNvPr id="8" name="Straight Connector 7" hidden="0"/>
          <p:cNvCxnSpPr>
            <a:cxnSpLocks/>
          </p:cNvCxnSpPr>
          <p:nvPr isPhoto="0" userDrawn="0"/>
        </p:nvCxnSpPr>
        <p:spPr bwMode="auto">
          <a:xfrm>
            <a:off x="2494722" y="5526156"/>
            <a:ext cx="542676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hidden="0"/>
          <p:cNvCxnSpPr>
            <a:cxnSpLocks/>
          </p:cNvCxnSpPr>
          <p:nvPr isPhoto="0" userDrawn="0"/>
        </p:nvCxnSpPr>
        <p:spPr bwMode="auto">
          <a:xfrm>
            <a:off x="2991678" y="4810539"/>
            <a:ext cx="43980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hidden="0"/>
          <p:cNvCxnSpPr>
            <a:cxnSpLocks/>
          </p:cNvCxnSpPr>
          <p:nvPr isPhoto="0" userDrawn="0"/>
        </p:nvCxnSpPr>
        <p:spPr bwMode="auto">
          <a:xfrm>
            <a:off x="3960742" y="3429000"/>
            <a:ext cx="244999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hidden="0"/>
          <p:cNvCxnSpPr>
            <a:cxnSpLocks/>
          </p:cNvCxnSpPr>
          <p:nvPr isPhoto="0" userDrawn="0"/>
        </p:nvCxnSpPr>
        <p:spPr bwMode="auto">
          <a:xfrm>
            <a:off x="3478694" y="4143755"/>
            <a:ext cx="345881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TextBox 18" hidden="0"/>
          <p:cNvSpPr txBox="1"/>
          <p:nvPr isPhoto="0" userDrawn="0"/>
        </p:nvSpPr>
        <p:spPr bwMode="auto">
          <a:xfrm>
            <a:off x="4208854" y="2782046"/>
            <a:ext cx="1959154" cy="646331"/>
          </a:xfrm>
          <a:prstGeom prst="rect">
            <a:avLst/>
          </a:prstGeom>
          <a:noFill/>
        </p:spPr>
        <p:txBody>
          <a:bodyPr wrap="square" rtlCol="0">
            <a:spAutoFit/>
          </a:bodyPr>
          <a:lstStyle/>
          <a:p>
            <a:pPr algn="ctr">
              <a:defRPr/>
            </a:pPr>
            <a:r>
              <a:rPr lang="fr-FR">
                <a:solidFill>
                  <a:schemeClr val="bg1"/>
                </a:solidFill>
              </a:rPr>
              <a:t>Accomplissement</a:t>
            </a:r>
            <a:r>
              <a:rPr lang="fr-FR"/>
              <a:t> </a:t>
            </a:r>
            <a:r>
              <a:rPr lang="fr-FR">
                <a:solidFill>
                  <a:schemeClr val="bg1"/>
                </a:solidFill>
              </a:rPr>
              <a:t>de</a:t>
            </a:r>
            <a:r>
              <a:rPr lang="fr-FR"/>
              <a:t> </a:t>
            </a:r>
            <a:r>
              <a:rPr lang="fr-FR">
                <a:solidFill>
                  <a:schemeClr val="bg1"/>
                </a:solidFill>
              </a:rPr>
              <a:t>soi</a:t>
            </a:r>
            <a:endParaRPr lang="fr-FR">
              <a:solidFill>
                <a:schemeClr val="bg1"/>
              </a:solidFill>
            </a:endParaRPr>
          </a:p>
        </p:txBody>
      </p:sp>
      <p:sp>
        <p:nvSpPr>
          <p:cNvPr id="21" name="TextBox 20" hidden="0"/>
          <p:cNvSpPr txBox="1"/>
          <p:nvPr isPhoto="0" userDrawn="0"/>
        </p:nvSpPr>
        <p:spPr bwMode="auto">
          <a:xfrm>
            <a:off x="3838985" y="3608671"/>
            <a:ext cx="2723321" cy="369332"/>
          </a:xfrm>
          <a:prstGeom prst="rect">
            <a:avLst/>
          </a:prstGeom>
          <a:noFill/>
        </p:spPr>
        <p:txBody>
          <a:bodyPr wrap="square" rtlCol="0">
            <a:spAutoFit/>
          </a:bodyPr>
          <a:lstStyle/>
          <a:p>
            <a:pPr algn="ctr">
              <a:defRPr/>
            </a:pPr>
            <a:r>
              <a:rPr lang="fr-FR">
                <a:solidFill>
                  <a:schemeClr val="bg1"/>
                </a:solidFill>
              </a:rPr>
              <a:t>Besoins d’estime</a:t>
            </a:r>
            <a:endParaRPr/>
          </a:p>
        </p:txBody>
      </p:sp>
      <p:sp>
        <p:nvSpPr>
          <p:cNvPr id="22" name="TextBox 21" hidden="0"/>
          <p:cNvSpPr txBox="1"/>
          <p:nvPr isPhoto="0" userDrawn="0"/>
        </p:nvSpPr>
        <p:spPr bwMode="auto">
          <a:xfrm>
            <a:off x="3205336" y="4267275"/>
            <a:ext cx="4114800" cy="369332"/>
          </a:xfrm>
          <a:prstGeom prst="rect">
            <a:avLst/>
          </a:prstGeom>
          <a:noFill/>
        </p:spPr>
        <p:txBody>
          <a:bodyPr wrap="square" rtlCol="0">
            <a:spAutoFit/>
          </a:bodyPr>
          <a:lstStyle/>
          <a:p>
            <a:pPr algn="ctr">
              <a:defRPr/>
            </a:pPr>
            <a:r>
              <a:rPr lang="fr-FR">
                <a:solidFill>
                  <a:schemeClr val="bg1"/>
                </a:solidFill>
              </a:rPr>
              <a:t>Besoins d'appartenance et d'amour</a:t>
            </a:r>
            <a:endParaRPr lang="fr-FR">
              <a:solidFill>
                <a:schemeClr val="bg1"/>
              </a:solidFill>
            </a:endParaRPr>
          </a:p>
        </p:txBody>
      </p:sp>
      <p:sp>
        <p:nvSpPr>
          <p:cNvPr id="23" name="TextBox 22" hidden="0"/>
          <p:cNvSpPr txBox="1"/>
          <p:nvPr isPhoto="0" userDrawn="0"/>
        </p:nvSpPr>
        <p:spPr bwMode="auto">
          <a:xfrm>
            <a:off x="2599082" y="5001046"/>
            <a:ext cx="5203135" cy="369332"/>
          </a:xfrm>
          <a:prstGeom prst="rect">
            <a:avLst/>
          </a:prstGeom>
          <a:noFill/>
        </p:spPr>
        <p:txBody>
          <a:bodyPr wrap="square" rtlCol="0">
            <a:spAutoFit/>
          </a:bodyPr>
          <a:lstStyle/>
          <a:p>
            <a:pPr algn="ctr">
              <a:defRPr/>
            </a:pPr>
            <a:r>
              <a:rPr lang="fr-FR">
                <a:solidFill>
                  <a:schemeClr val="bg1"/>
                </a:solidFill>
              </a:rPr>
              <a:t>Besoins de sécurité</a:t>
            </a:r>
            <a:endParaRPr lang="fr-FR"/>
          </a:p>
        </p:txBody>
      </p:sp>
      <p:sp>
        <p:nvSpPr>
          <p:cNvPr id="24" name="TextBox 23" hidden="0"/>
          <p:cNvSpPr txBox="1"/>
          <p:nvPr isPhoto="0" userDrawn="0"/>
        </p:nvSpPr>
        <p:spPr bwMode="auto">
          <a:xfrm>
            <a:off x="2117034" y="5716664"/>
            <a:ext cx="6182139" cy="369297"/>
          </a:xfrm>
          <a:prstGeom prst="rect">
            <a:avLst/>
          </a:prstGeom>
          <a:noFill/>
        </p:spPr>
        <p:txBody>
          <a:bodyPr wrap="square" rtlCol="0">
            <a:spAutoFit/>
          </a:bodyPr>
          <a:lstStyle/>
          <a:p>
            <a:pPr algn="ctr">
              <a:defRPr/>
            </a:pPr>
            <a:r>
              <a:rPr lang="fr-FR">
                <a:solidFill>
                  <a:schemeClr val="bg1"/>
                </a:solidFill>
              </a:rPr>
              <a:t>Besoins physiologiques</a:t>
            </a:r>
            <a:endParaRPr lang="fr-F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bg>
      <p:bgPr shadeToTitle="0">
        <a:blipFill>
          <a:blip r:embed="rId2">
            <a:lum/>
          </a:blip>
          <a:srcRect l="0" t="980" r="0" b="980"/>
          <a:stretch/>
        </a:blipFill>
      </p:bgPr>
    </p:bg>
    <p:spTree>
      <p:nvGrpSpPr>
        <p:cNvPr id="1" name="" hidden="0"/>
        <p:cNvGrpSpPr/>
        <p:nvPr isPhoto="0" userDrawn="0"/>
      </p:nvGrpSpPr>
      <p:grpSpPr bwMode="auto">
        <a:xfrm>
          <a:off x="0" y="0"/>
          <a:ext cx="0" cy="0"/>
          <a:chOff x="0" y="0"/>
          <a:chExt cx="0" cy="0"/>
        </a:xfrm>
      </p:grpSpPr>
      <p:sp>
        <p:nvSpPr>
          <p:cNvPr id="2" name="Title 1" hidden="0"/>
          <p:cNvSpPr>
            <a:spLocks noGrp="1"/>
          </p:cNvSpPr>
          <p:nvPr isPhoto="0" userDrawn="0">
            <p:ph type="title" hasCustomPrompt="0"/>
          </p:nvPr>
        </p:nvSpPr>
        <p:spPr bwMode="auto">
          <a:xfrm>
            <a:off x="265545" y="217344"/>
            <a:ext cx="6353915" cy="1325563"/>
          </a:xfrm>
        </p:spPr>
        <p:txBody>
          <a:bodyPr>
            <a:normAutofit/>
          </a:bodyPr>
          <a:lstStyle/>
          <a:p>
            <a:pPr>
              <a:defRPr/>
            </a:pPr>
            <a:r>
              <a:rPr lang="pt-BR" sz="4000" b="1">
                <a:latin typeface="Futura LT Book"/>
              </a:rPr>
              <a:t>2. </a:t>
            </a:r>
            <a:r>
              <a:rPr lang="fr-FR" sz="4000" b="1"/>
              <a:t>DIEU EST VOTRE REFUGE</a:t>
            </a:r>
            <a:endParaRPr sz="4000" b="1"/>
          </a:p>
        </p:txBody>
      </p:sp>
      <p:sp>
        <p:nvSpPr>
          <p:cNvPr id="3" name="Content Placeholder 2" hidden="0"/>
          <p:cNvSpPr>
            <a:spLocks noGrp="1"/>
          </p:cNvSpPr>
          <p:nvPr isPhoto="0" userDrawn="0">
            <p:ph idx="1" hasCustomPrompt="0"/>
          </p:nvPr>
        </p:nvSpPr>
        <p:spPr bwMode="auto">
          <a:xfrm>
            <a:off x="265546" y="2001116"/>
            <a:ext cx="9959109" cy="4351338"/>
          </a:xfrm>
        </p:spPr>
        <p:txBody>
          <a:bodyPr/>
          <a:lstStyle/>
          <a:p>
            <a:pPr>
              <a:defRPr/>
            </a:pPr>
            <a:r>
              <a:rPr lang="fr-FR"/>
              <a:t>Dieu est notre refuge dans la détresse. Nous pouvons nous tourner vers Lui pour obtenir sécurité et protection. </a:t>
            </a:r>
            <a:endParaRPr/>
          </a:p>
          <a:p>
            <a:pPr>
              <a:defRPr/>
            </a:pPr>
            <a:endParaRPr lang="fr-FR"/>
          </a:p>
          <a:p>
            <a:pPr marL="0" indent="0" algn="ctr">
              <a:buNone/>
              <a:defRPr/>
            </a:pPr>
            <a:r>
              <a:rPr lang="fr-FR"/>
              <a:t>« Tu es un asile pour moi, </a:t>
            </a:r>
            <a:endParaRPr/>
          </a:p>
          <a:p>
            <a:pPr marL="0" indent="0" algn="ctr">
              <a:buNone/>
              <a:defRPr/>
            </a:pPr>
            <a:r>
              <a:rPr lang="fr-FR"/>
              <a:t>Tu me garantis de la détresse, </a:t>
            </a:r>
            <a:endParaRPr/>
          </a:p>
          <a:p>
            <a:pPr marL="0" indent="0" algn="ctr">
              <a:buNone/>
              <a:defRPr/>
            </a:pPr>
            <a:r>
              <a:rPr lang="fr-FR"/>
              <a:t>Tu m'entoures de chants de délivrance. » </a:t>
            </a:r>
            <a:endParaRPr/>
          </a:p>
          <a:p>
            <a:pPr marL="0" indent="0" algn="ctr">
              <a:buNone/>
              <a:defRPr/>
            </a:pPr>
            <a:r>
              <a:rPr lang="fr-FR"/>
              <a:t>(Psaume 32:7)</a:t>
            </a:r>
            <a:endParaRPr/>
          </a:p>
          <a:p>
            <a:pPr>
              <a:defRPr/>
            </a:pPr>
            <a:endParaRPr lang="pt-B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bg>
      <p:bgPr shadeToTitle="0">
        <a:blipFill>
          <a:blip r:embed="rId2">
            <a:lum/>
          </a:blip>
          <a:srcRect l="0" t="980" r="0" b="980"/>
          <a:stretch/>
        </a:blipFill>
      </p:bgPr>
    </p:bg>
    <p:spTree>
      <p:nvGrpSpPr>
        <p:cNvPr id="1" name="" hidden="0"/>
        <p:cNvGrpSpPr/>
        <p:nvPr isPhoto="0" userDrawn="0"/>
      </p:nvGrpSpPr>
      <p:grpSpPr bwMode="auto">
        <a:xfrm>
          <a:off x="0" y="0"/>
          <a:ext cx="0" cy="0"/>
          <a:chOff x="0" y="0"/>
          <a:chExt cx="0" cy="0"/>
        </a:xfrm>
      </p:grpSpPr>
      <p:sp>
        <p:nvSpPr>
          <p:cNvPr id="2" name="Title 1" hidden="0"/>
          <p:cNvSpPr>
            <a:spLocks noGrp="1"/>
          </p:cNvSpPr>
          <p:nvPr isPhoto="0" userDrawn="0">
            <p:ph type="title" hasCustomPrompt="0"/>
          </p:nvPr>
        </p:nvSpPr>
        <p:spPr bwMode="auto">
          <a:xfrm>
            <a:off x="265545" y="217344"/>
            <a:ext cx="9959109" cy="1325563"/>
          </a:xfrm>
        </p:spPr>
        <p:txBody>
          <a:bodyPr>
            <a:normAutofit/>
          </a:bodyPr>
          <a:lstStyle/>
          <a:p>
            <a:pPr>
              <a:defRPr/>
            </a:pPr>
            <a:r>
              <a:rPr lang="pt-BR" sz="4000" b="1">
                <a:latin typeface="Futura LT Book"/>
              </a:rPr>
              <a:t>2. </a:t>
            </a:r>
            <a:r>
              <a:rPr lang="fr-FR" sz="4000" b="1"/>
              <a:t>DIEU EST VOTRE REFUGE</a:t>
            </a:r>
            <a:endParaRPr sz="4000" b="1"/>
          </a:p>
        </p:txBody>
      </p:sp>
      <p:sp>
        <p:nvSpPr>
          <p:cNvPr id="3" name="Content Placeholder 2" hidden="0"/>
          <p:cNvSpPr>
            <a:spLocks noGrp="1"/>
          </p:cNvSpPr>
          <p:nvPr isPhoto="0" userDrawn="0">
            <p:ph idx="1" hasCustomPrompt="0"/>
          </p:nvPr>
        </p:nvSpPr>
        <p:spPr bwMode="auto">
          <a:xfrm>
            <a:off x="265546" y="2001116"/>
            <a:ext cx="9959109" cy="4351338"/>
          </a:xfrm>
        </p:spPr>
        <p:txBody>
          <a:bodyPr>
            <a:normAutofit lnSpcReduction="10000"/>
          </a:bodyPr>
          <a:lstStyle/>
          <a:p>
            <a:pPr marL="0" indent="0">
              <a:buNone/>
              <a:defRPr/>
            </a:pPr>
            <a:r>
              <a:rPr lang="pt-BR">
                <a:solidFill>
                  <a:srgbClr val="5E6373"/>
                </a:solidFill>
              </a:rPr>
              <a:t>DISCUSSION</a:t>
            </a:r>
            <a:endParaRPr/>
          </a:p>
          <a:p>
            <a:pPr>
              <a:defRPr/>
            </a:pPr>
            <a:r>
              <a:rPr lang="fr-FR"/>
              <a:t>Racontez des expériences où vous avez eu peur ou vous êtes trouvé dans une situation </a:t>
            </a:r>
            <a:r>
              <a:rPr lang="fr-FR"/>
              <a:t>dangereuse mais </a:t>
            </a:r>
            <a:r>
              <a:rPr lang="fr-FR"/>
              <a:t>où Dieu vous a aidé ou sauvé. </a:t>
            </a:r>
            <a:endParaRPr lang="fr-FR"/>
          </a:p>
          <a:p>
            <a:pPr lvl="1">
              <a:defRPr/>
            </a:pPr>
            <a:r>
              <a:rPr lang="fr-FR"/>
              <a:t>Parlez </a:t>
            </a:r>
            <a:r>
              <a:rPr lang="fr-FR"/>
              <a:t>des émotions que vous avez ressenties dans cette situation. </a:t>
            </a:r>
            <a:endParaRPr lang="fr-FR"/>
          </a:p>
          <a:p>
            <a:pPr lvl="1">
              <a:defRPr/>
            </a:pPr>
            <a:r>
              <a:rPr lang="fr-FR"/>
              <a:t>Cette expérience a-t-elle renforcé votre foi en Dieu </a:t>
            </a:r>
            <a:r>
              <a:rPr lang="fr-FR"/>
              <a:t>?</a:t>
            </a:r>
            <a:endParaRPr/>
          </a:p>
          <a:p>
            <a:pPr lvl="1">
              <a:defRPr/>
            </a:pPr>
            <a:endParaRPr lang="fr-FR"/>
          </a:p>
          <a:p>
            <a:pPr marL="228600" lvl="1">
              <a:lnSpc>
                <a:spcPct val="100000"/>
              </a:lnSpc>
              <a:spcBef>
                <a:spcPts val="1000"/>
              </a:spcBef>
              <a:defRPr/>
            </a:pPr>
            <a:r>
              <a:rPr lang="fr-FR" sz="2800"/>
              <a:t>Quelqu'un a dit : « Ne craignez pas l'avenir, Dieu est déjà là ». </a:t>
            </a:r>
            <a:endParaRPr/>
          </a:p>
          <a:p>
            <a:pPr lvl="1">
              <a:defRPr/>
            </a:pPr>
            <a:r>
              <a:rPr lang="fr-FR"/>
              <a:t>Êtes-vous d'accord ? </a:t>
            </a:r>
            <a:endParaRPr/>
          </a:p>
          <a:p>
            <a:pPr lvl="1">
              <a:defRPr/>
            </a:pPr>
            <a:r>
              <a:rPr lang="fr-FR"/>
              <a:t>Quels sont vos soucis actuels ? </a:t>
            </a:r>
            <a:endParaRPr/>
          </a:p>
          <a:p>
            <a:pPr lvl="1">
              <a:defRPr/>
            </a:pPr>
            <a:r>
              <a:rPr lang="fr-FR"/>
              <a:t>Pouvez-vous appliquer cette pensée à votre situation ?</a:t>
            </a:r>
            <a:endParaRPr lang="en-US"/>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theme/_rels/theme1.xml.rels><?xml version="1.0" encoding="UTF-8" standalone="yes"?><Relationships xmlns="http://schemas.openxmlformats.org/package/2006/relationships"></Relationships>
</file>

<file path=ppt/theme/theme1.xml><?xml version="1.0" encoding="utf-8"?>
<a:theme xmlns:a="http://schemas.openxmlformats.org/drawingml/2006/main" xmlns:r="http://schemas.openxmlformats.org/officeDocument/2006/relationships" xmlns:p="http://schemas.openxmlformats.org/presentation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heme>
</file>

<file path=docProps/app.xml><?xml version="1.0" encoding="utf-8"?>
<Properties xmlns="http://schemas.openxmlformats.org/officeDocument/2006/extended-properties" xmlns:vt="http://schemas.openxmlformats.org/officeDocument/2006/docPropsVTypes">
  <Template/>
  <TotalTime>0</TotalTime>
  <Words>0</Words>
  <Application>ONLYOFFICE/7.1.1.23</Application>
  <DocSecurity>0</DocSecurity>
  <PresentationFormat>Widescreen</PresentationFormat>
  <Paragraphs>0</Paragraphs>
  <Slides>29</Slides>
  <Notes>29</Notes>
  <HiddenSlides>0</HiddenSlides>
  <MMClips>2</MMClips>
  <ScaleCrop>0</ScaleCrop>
  <HeadingPairs>
    <vt:vector size="4" baseType="variant">
      <vt:variant>
        <vt:lpstr>Theme</vt:lpstr>
      </vt:variant>
      <vt:variant>
        <vt:i4>1</vt:i4>
      </vt:variant>
      <vt:variant>
        <vt:lpstr>Slide Titles</vt:lpstr>
      </vt:variant>
      <vt:variant>
        <vt:i4>29</vt:i4>
      </vt:variant>
    </vt:vector>
  </HeadingPairs>
  <TitlesOfParts>
    <vt:vector size="30" baseType="lpstr">
      <vt:lpstr>Theme 1</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vector>
  </TitlesOfParts>
  <Manager/>
  <Company/>
  <LinksUpToDate>0</LinksUpToDate>
  <SharedDoc>0</SharedDoc>
  <HyperlinkBase/>
  <HyperlinksChanged>0</HyperlinksChanged>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God’s love</dc:title>
  <dc:subject/>
  <dc:creator>Erika Miike</dc:creator>
  <cp:keywords/>
  <dc:description/>
  <dc:identifier/>
  <dc:language/>
  <cp:lastModifiedBy>Anonymous</cp:lastModifiedBy>
  <cp:revision>80</cp:revision>
  <dcterms:created xsi:type="dcterms:W3CDTF">2023-02-14T12:16:54Z</dcterms:created>
  <dcterms:modified xsi:type="dcterms:W3CDTF">2024-02-06T20:39:41Z</dcterms:modified>
  <cp:category/>
  <cp:contentStatus/>
  <cp:version/>
</cp:coreProperties>
</file>